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14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802.11-21/0007r60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December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802.11-21/0007r60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802.11-21/0007r60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December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802.11-21/0007r60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092214"/>
              </p:ext>
            </p:extLst>
          </p:nvPr>
        </p:nvGraphicFramePr>
        <p:xfrm>
          <a:off x="914401" y="1219200"/>
          <a:ext cx="10361085" cy="126633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</a:t>
                      </a:r>
                      <a:r>
                        <a:rPr lang="en-US" sz="1600" b="0" i="0" u="none" strike="sng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13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81817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812967"/>
              </p:ext>
            </p:extLst>
          </p:nvPr>
        </p:nvGraphicFramePr>
        <p:xfrm>
          <a:off x="965200" y="1152010"/>
          <a:ext cx="10361083" cy="21709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6, 13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21*, January 4*, 11*, 18*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6,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44580"/>
              </p:ext>
            </p:extLst>
          </p:nvPr>
        </p:nvGraphicFramePr>
        <p:xfrm>
          <a:off x="965199" y="1219200"/>
          <a:ext cx="10361085" cy="293597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5*,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20, January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86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20, January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 7,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416</Words>
  <Application>Microsoft Office PowerPoint</Application>
  <PresentationFormat>Widescreen</PresentationFormat>
  <Paragraphs>138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1263</cp:revision>
  <cp:lastPrinted>1601-01-01T00:00:00Z</cp:lastPrinted>
  <dcterms:created xsi:type="dcterms:W3CDTF">2018-05-10T16:45:22Z</dcterms:created>
  <dcterms:modified xsi:type="dcterms:W3CDTF">2021-12-20T09:30:36Z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