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95" d="100"/>
          <a:sy n="95" d="100"/>
        </p:scale>
        <p:origin x="114" y="15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802.11-21/0007r59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December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802.11-21/0007r59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802.11-21/0007r59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December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December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December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December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December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802.11-21/0007r59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2021-12-14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32414B-E04D-4397-BA96-5B0C82847887}"/>
              </a:ext>
            </a:extLst>
          </p:cNvPr>
          <p:cNvSpPr txBox="1"/>
          <p:nvPr/>
        </p:nvSpPr>
        <p:spPr>
          <a:xfrm>
            <a:off x="979996" y="5149662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January 2022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December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3320665"/>
              </p:ext>
            </p:extLst>
          </p:nvPr>
        </p:nvGraphicFramePr>
        <p:xfrm>
          <a:off x="914401" y="1219200"/>
          <a:ext cx="10361085" cy="126633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17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3, 13</a:t>
                      </a:r>
                      <a:endParaRPr lang="en-GB" sz="1600" b="0" i="0" u="none" strike="noStrike" noProof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December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3818178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sng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December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3845075"/>
              </p:ext>
            </p:extLst>
          </p:nvPr>
        </p:nvGraphicFramePr>
        <p:xfrm>
          <a:off x="965200" y="1152010"/>
          <a:ext cx="10361083" cy="2607614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16, January 6, 13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January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December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14*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21*, January 4*, 11*, 18*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416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December 17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December 21, January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January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16, January 6,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December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7697066"/>
              </p:ext>
            </p:extLst>
          </p:nvPr>
        </p:nvGraphicFramePr>
        <p:xfrm>
          <a:off x="965199" y="1219200"/>
          <a:ext cx="10361085" cy="2935976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20, January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90195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15*, January 5*, 12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5304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December 21, January 4, 11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December 20, January 3,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5304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January 11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December 16, January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8696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December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December 20, January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31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January  7,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452</Words>
  <Application>Microsoft Office PowerPoint</Application>
  <PresentationFormat>Widescreen</PresentationFormat>
  <Paragraphs>147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1261</cp:revision>
  <cp:lastPrinted>1601-01-01T00:00:00Z</cp:lastPrinted>
  <dcterms:created xsi:type="dcterms:W3CDTF">2018-05-10T16:45:22Z</dcterms:created>
  <dcterms:modified xsi:type="dcterms:W3CDTF">2021-12-14T12:35:24Z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