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3" d="100"/>
          <a:sy n="93" d="100"/>
        </p:scale>
        <p:origin x="114" y="2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802.11-21/0007r58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802.11-21/0007r58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802.11-21/0007r58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802.11-21/0007r58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2021-11-17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775808"/>
              </p:ext>
            </p:extLst>
          </p:nvPr>
        </p:nvGraphicFramePr>
        <p:xfrm>
          <a:off x="914401" y="1219200"/>
          <a:ext cx="10361085" cy="131481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December 13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8898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18*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493912"/>
              </p:ext>
            </p:extLst>
          </p:nvPr>
        </p:nvGraphicFramePr>
        <p:xfrm>
          <a:off x="965200" y="1152010"/>
          <a:ext cx="10361083" cy="222206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2, 9, 16, January 6,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23*, 30*, December 7*, 14*, 21*, January 4*, 11*, 18*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December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December 21, January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18, December 2, 9, 16, January 6,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4682403"/>
              </p:ext>
            </p:extLst>
          </p:nvPr>
        </p:nvGraphicFramePr>
        <p:xfrm>
          <a:off x="965199" y="1219200"/>
          <a:ext cx="10361085" cy="2935976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22, 29, December 6, 13, 20, January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15*, January 5*,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23, 30, December 7, 14, 21, January 4,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22, 29, December 6, 13, 20, January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December 7, January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16,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86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December 2,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22,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29*, December 6, 13, 20, January 10, 31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Friday: January 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491</Words>
  <Application>Microsoft Office PowerPoint</Application>
  <PresentationFormat>Widescreen</PresentationFormat>
  <Paragraphs>140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1255</cp:revision>
  <cp:lastPrinted>1601-01-01T00:00:00Z</cp:lastPrinted>
  <dcterms:created xsi:type="dcterms:W3CDTF">2018-05-10T16:45:22Z</dcterms:created>
  <dcterms:modified xsi:type="dcterms:W3CDTF">2021-11-16T19:39:29Z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