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3" d="100"/>
          <a:sy n="83" d="100"/>
        </p:scale>
        <p:origin x="120" y="3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475690"/>
              </p:ext>
            </p:extLst>
          </p:nvPr>
        </p:nvGraphicFramePr>
        <p:xfrm>
          <a:off x="914401" y="1219200"/>
          <a:ext cx="10361085" cy="16405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257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December 13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889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262806"/>
              </p:ext>
            </p:extLst>
          </p:nvPr>
        </p:nvGraphicFramePr>
        <p:xfrm>
          <a:off x="965200" y="1152010"/>
          <a:ext cx="10361083" cy="22220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2, 9, 16, January 6,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December 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January 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December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January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18, December 2, 9, 16, January 6,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280825"/>
              </p:ext>
            </p:extLst>
          </p:nvPr>
        </p:nvGraphicFramePr>
        <p:xfrm>
          <a:off x="965199" y="1219200"/>
          <a:ext cx="10361085" cy="281940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22, 29, December 6, 13, 20, January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15*, January 5*,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22, 29, December 6, 13, 20, January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December 7, 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December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8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474</Words>
  <Application>Microsoft Office PowerPoint</Application>
  <PresentationFormat>Widescreen</PresentationFormat>
  <Paragraphs>140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1252</cp:revision>
  <cp:lastPrinted>1601-01-01T00:00:00Z</cp:lastPrinted>
  <dcterms:created xsi:type="dcterms:W3CDTF">2018-05-10T16:45:22Z</dcterms:created>
  <dcterms:modified xsi:type="dcterms:W3CDTF">2021-11-16T09:44:50Z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