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6" d="100"/>
          <a:sy n="86" d="100"/>
        </p:scale>
        <p:origin x="114" y="2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42D5-B1E7-4F36-A439-D9B53083DD13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913492"/>
              </p:ext>
            </p:extLst>
          </p:nvPr>
        </p:nvGraphicFramePr>
        <p:xfrm>
          <a:off x="914401" y="1219200"/>
          <a:ext cx="10361085" cy="144780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2575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366790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720944"/>
              </p:ext>
            </p:extLst>
          </p:nvPr>
        </p:nvGraphicFramePr>
        <p:xfrm>
          <a:off x="965200" y="1152010"/>
          <a:ext cx="10361083" cy="208955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23, 30, December 7, 14, 21, January 4, 11, 18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18, December 2, 9, 16, January 6,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206865"/>
              </p:ext>
            </p:extLst>
          </p:nvPr>
        </p:nvGraphicFramePr>
        <p:xfrm>
          <a:off x="965199" y="1219200"/>
          <a:ext cx="10361085" cy="310531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22, 29, December 6, 13,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15*, January 5*, 12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89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493</Words>
  <Application>Microsoft Office PowerPoint</Application>
  <PresentationFormat>Widescreen</PresentationFormat>
  <Paragraphs>152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1247</cp:revision>
  <cp:lastPrinted>1601-01-01T00:00:00Z</cp:lastPrinted>
  <dcterms:created xsi:type="dcterms:W3CDTF">2018-05-10T16:45:22Z</dcterms:created>
  <dcterms:modified xsi:type="dcterms:W3CDTF">2021-11-12T12:24:55Z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