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5" d="100"/>
          <a:sy n="85" d="100"/>
        </p:scale>
        <p:origin x="90" y="3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F442D5-B1E7-4F36-A439-D9B53083DD13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031822"/>
              </p:ext>
            </p:extLst>
          </p:nvPr>
        </p:nvGraphicFramePr>
        <p:xfrm>
          <a:off x="929217" y="1219200"/>
          <a:ext cx="10361085" cy="223541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46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577609"/>
              </p:ext>
            </p:extLst>
          </p:nvPr>
        </p:nvGraphicFramePr>
        <p:xfrm>
          <a:off x="965199" y="1154723"/>
          <a:ext cx="10361085" cy="282237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Thursday: November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sng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 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61994"/>
              </p:ext>
            </p:extLst>
          </p:nvPr>
        </p:nvGraphicFramePr>
        <p:xfrm>
          <a:off x="965200" y="1152010"/>
          <a:ext cx="10361083" cy="328807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 8*, 11*,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8*,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11*,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November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8*, 9*,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10*,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12*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17, 18, December 2, 9, 16, January 6,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545503"/>
              </p:ext>
            </p:extLst>
          </p:nvPr>
        </p:nvGraphicFramePr>
        <p:xfrm>
          <a:off x="965199" y="1219200"/>
          <a:ext cx="10361085" cy="466835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22, 29, December 6, 13, 20, January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1, 8, 15*, January 5*, 12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November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9*, 10*, 11*,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713</Words>
  <Application>Microsoft Office PowerPoint</Application>
  <PresentationFormat>Widescreen</PresentationFormat>
  <Paragraphs>226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1239</cp:revision>
  <cp:lastPrinted>1601-01-01T00:00:00Z</cp:lastPrinted>
  <dcterms:created xsi:type="dcterms:W3CDTF">2018-05-10T16:45:22Z</dcterms:created>
  <dcterms:modified xsi:type="dcterms:W3CDTF">2021-11-04T14:06:15Z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