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85" d="100"/>
          <a:sy n="85" d="100"/>
        </p:scale>
        <p:origin x="90" y="3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802.11-21/0007r54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802.11-21/0007r54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802.11-21/0007r54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802.11-21/0007r54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2021-11-04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F442D5-B1E7-4F36-A439-D9B53083DD13}"/>
              </a:ext>
            </a:extLst>
          </p:cNvPr>
          <p:cNvSpPr txBox="1"/>
          <p:nvPr/>
        </p:nvSpPr>
        <p:spPr>
          <a:xfrm>
            <a:off x="979996" y="5149662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November 2021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7031822"/>
              </p:ext>
            </p:extLst>
          </p:nvPr>
        </p:nvGraphicFramePr>
        <p:xfrm>
          <a:off x="929217" y="1219200"/>
          <a:ext cx="10361085" cy="2235415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8*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November 4</a:t>
                      </a:r>
                    </a:p>
                    <a:p>
                      <a:pPr algn="l" fontAlgn="b"/>
                      <a:r>
                        <a:rPr lang="en-GB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46444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9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November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119111"/>
                  </a:ext>
                </a:extLst>
              </a:tr>
              <a:tr h="525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8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November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06749"/>
              </p:ext>
            </p:extLst>
          </p:nvPr>
        </p:nvGraphicFramePr>
        <p:xfrm>
          <a:off x="965199" y="1154723"/>
          <a:ext cx="10361085" cy="2822377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15*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8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November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9*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9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 : November 8*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9*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November 18*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8*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6945128"/>
              </p:ext>
            </p:extLst>
          </p:nvPr>
        </p:nvGraphicFramePr>
        <p:xfrm>
          <a:off x="965200" y="1152010"/>
          <a:ext cx="10361083" cy="3288070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 8*, 11*,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8*, 10*, 11*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9*, 11*,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November 5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8*, 9*, 11*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10*,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416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9*, 12*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10*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4, 17, 18, December 2, 9, 16, January 6, 13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8*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5545503"/>
              </p:ext>
            </p:extLst>
          </p:nvPr>
        </p:nvGraphicFramePr>
        <p:xfrm>
          <a:off x="965199" y="1219200"/>
          <a:ext cx="10361085" cy="466835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10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8*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11*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22, 29, December 6, 13, 20, January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901956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1, 8, 15*, January 5*, 12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10*,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23, 30, December 7, 14, 21, January 4, 11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22, 29, December 6, 13, 20, January 3, 10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9*, 12*,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November 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11*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November 5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9*, 10*,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22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November 5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9*, 10*, 11*,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713</Words>
  <Application>Microsoft Office PowerPoint</Application>
  <PresentationFormat>Widescreen</PresentationFormat>
  <Paragraphs>226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1235</cp:revision>
  <cp:lastPrinted>1601-01-01T00:00:00Z</cp:lastPrinted>
  <dcterms:created xsi:type="dcterms:W3CDTF">2018-05-10T16:45:22Z</dcterms:created>
  <dcterms:modified xsi:type="dcterms:W3CDTF">2021-11-04T08:19:13Z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