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42D5-B1E7-4F36-A439-D9B53083DD13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690870"/>
              </p:ext>
            </p:extLst>
          </p:nvPr>
        </p:nvGraphicFramePr>
        <p:xfrm>
          <a:off x="929217" y="1219200"/>
          <a:ext cx="10361085" cy="223541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46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9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322800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 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161246"/>
              </p:ext>
            </p:extLst>
          </p:nvPr>
        </p:nvGraphicFramePr>
        <p:xfrm>
          <a:off x="965200" y="1152010"/>
          <a:ext cx="10361083" cy="32880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*, 11*,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8*, 10*,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9*, 11*,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8*, 9*,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10*,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*,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17, 18, December 2, 9, 16, January 6,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899061"/>
              </p:ext>
            </p:extLst>
          </p:nvPr>
        </p:nvGraphicFramePr>
        <p:xfrm>
          <a:off x="965199" y="1219200"/>
          <a:ext cx="10361085" cy="466835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22, 29, December 6, 13,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1, 8, 15*, January 5*, 12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*,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9*, 10*, 11*,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704</Words>
  <Application>Microsoft Office PowerPoint</Application>
  <PresentationFormat>Widescreen</PresentationFormat>
  <Paragraphs>223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1234</cp:revision>
  <cp:lastPrinted>1601-01-01T00:00:00Z</cp:lastPrinted>
  <dcterms:created xsi:type="dcterms:W3CDTF">2018-05-10T16:45:22Z</dcterms:created>
  <dcterms:modified xsi:type="dcterms:W3CDTF">2021-11-03T17:36:00Z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