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1" d="100"/>
          <a:sy n="91" d="100"/>
        </p:scale>
        <p:origin x="96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442D5-B1E7-4F36-A439-D9B53083DD13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63026"/>
              </p:ext>
            </p:extLst>
          </p:nvPr>
        </p:nvGraphicFramePr>
        <p:xfrm>
          <a:off x="929217" y="1219200"/>
          <a:ext cx="10361085" cy="200293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46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337839"/>
              </p:ext>
            </p:extLst>
          </p:nvPr>
        </p:nvGraphicFramePr>
        <p:xfrm>
          <a:off x="965200" y="1152010"/>
          <a:ext cx="10361083" cy="21709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2,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752077"/>
              </p:ext>
            </p:extLst>
          </p:nvPr>
        </p:nvGraphicFramePr>
        <p:xfrm>
          <a:off x="965199" y="1219200"/>
          <a:ext cx="10361085" cy="305693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2, 23, 30, December 7, 14, 21, January 4,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1, 22,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29,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457</Words>
  <Application>Microsoft Office PowerPoint</Application>
  <PresentationFormat>Widescreen</PresentationFormat>
  <Paragraphs>147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Microsoft Word 97 - 2003 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1220</cp:revision>
  <cp:lastPrinted>1601-01-01T00:00:00Z</cp:lastPrinted>
  <dcterms:created xsi:type="dcterms:W3CDTF">2018-05-10T16:45:22Z</dcterms:created>
  <dcterms:modified xsi:type="dcterms:W3CDTF">2021-10-27T10:11:49Z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