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6" d="100"/>
          <a:sy n="86" d="100"/>
        </p:scale>
        <p:origin x="57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2021-10-15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Self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813948"/>
              </p:ext>
            </p:extLst>
          </p:nvPr>
        </p:nvGraphicFramePr>
        <p:xfrm>
          <a:off x="990600" y="2400300"/>
          <a:ext cx="9915525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10459112" imgH="2527110" progId="Word.Document.8">
                  <p:embed/>
                </p:oleObj>
              </mc:Choice>
              <mc:Fallback>
                <p:oleObj name="Document" r:id="rId4" imgW="10459112" imgH="252711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00300"/>
                        <a:ext cx="9915525" cy="240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12036"/>
              </p:ext>
            </p:extLst>
          </p:nvPr>
        </p:nvGraphicFramePr>
        <p:xfrm>
          <a:off x="965199" y="1219200"/>
          <a:ext cx="10361085" cy="207111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25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139426"/>
              </p:ext>
            </p:extLst>
          </p:nvPr>
        </p:nvGraphicFramePr>
        <p:xfrm>
          <a:off x="965200" y="1152010"/>
          <a:ext cx="10361083" cy="22220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18, 20, 21,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21,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563090"/>
              </p:ext>
            </p:extLst>
          </p:nvPr>
        </p:nvGraphicFramePr>
        <p:xfrm>
          <a:off x="965199" y="1219200"/>
          <a:ext cx="10361085" cy="322476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18,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19*, 26, November 2,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25, November 1,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18, 25,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15, 22, 29,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503</Words>
  <Application>Microsoft Office PowerPoint</Application>
  <PresentationFormat>Widescreen</PresentationFormat>
  <Paragraphs>152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Microsoft Word 97 - 2003 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1213</cp:revision>
  <cp:lastPrinted>1601-01-01T00:00:00Z</cp:lastPrinted>
  <dcterms:created xsi:type="dcterms:W3CDTF">2018-05-10T16:45:22Z</dcterms:created>
  <dcterms:modified xsi:type="dcterms:W3CDTF">2021-10-15T11:18:07Z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