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92" d="100"/>
          <a:sy n="92" d="100"/>
        </p:scale>
        <p:origin x="114" y="4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802.11-21/0007r48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October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802.11-21/0007r48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802.11-21/0007r48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October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802.11-21/0007r48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2021-10-11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9568443"/>
              </p:ext>
            </p:extLst>
          </p:nvPr>
        </p:nvGraphicFramePr>
        <p:xfrm>
          <a:off x="989013" y="2403475"/>
          <a:ext cx="10015537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4" imgW="10459112" imgH="2528549" progId="Word.Document.8">
                  <p:embed/>
                </p:oleObj>
              </mc:Choice>
              <mc:Fallback>
                <p:oleObj name="Document" r:id="rId4" imgW="10459112" imgH="252854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03475"/>
                        <a:ext cx="10015537" cy="2424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4057936"/>
              </p:ext>
            </p:extLst>
          </p:nvPr>
        </p:nvGraphicFramePr>
        <p:xfrm>
          <a:off x="965199" y="1219200"/>
          <a:ext cx="10361085" cy="2071114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8*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25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332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119111"/>
                  </a:ext>
                </a:extLst>
              </a:tr>
              <a:tr h="525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11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October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1375325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9395002"/>
              </p:ext>
            </p:extLst>
          </p:nvPr>
        </p:nvGraphicFramePr>
        <p:xfrm>
          <a:off x="965200" y="1152010"/>
          <a:ext cx="10361083" cy="222206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18, 20, 21, 25*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October 12, 19, 26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November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October 12, 19, 26, November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October 22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14, 21, 28, November 4,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9435146"/>
              </p:ext>
            </p:extLst>
          </p:nvPr>
        </p:nvGraphicFramePr>
        <p:xfrm>
          <a:off x="965199" y="1219200"/>
          <a:ext cx="10361085" cy="273708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11, 18, 25, November 1,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901956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13*, 20, 27*, November 3,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October 12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19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26, November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October 12, 26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October 21, November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October 21, November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18, 25, November 1, 22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October 15, 22, 29, November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487</Words>
  <Application>Microsoft Office PowerPoint</Application>
  <PresentationFormat>Widescreen</PresentationFormat>
  <Paragraphs>150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1212</cp:revision>
  <cp:lastPrinted>1601-01-01T00:00:00Z</cp:lastPrinted>
  <dcterms:created xsi:type="dcterms:W3CDTF">2018-05-10T16:45:22Z</dcterms:created>
  <dcterms:modified xsi:type="dcterms:W3CDTF">2021-10-11T11:53:42Z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