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2" d="100"/>
          <a:sy n="92" d="100"/>
        </p:scale>
        <p:origin x="114" y="4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68443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459112" imgH="2528549" progId="Word.Document.8">
                  <p:embed/>
                </p:oleObj>
              </mc:Choice>
              <mc:Fallback>
                <p:oleObj name="Document" r:id="rId4" imgW="10459112" imgH="2528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057936"/>
              </p:ext>
            </p:extLst>
          </p:nvPr>
        </p:nvGraphicFramePr>
        <p:xfrm>
          <a:off x="965199" y="1219200"/>
          <a:ext cx="10361085" cy="207111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25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7532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395002"/>
              </p:ext>
            </p:extLst>
          </p:nvPr>
        </p:nvGraphicFramePr>
        <p:xfrm>
          <a:off x="965200" y="1152010"/>
          <a:ext cx="10361083" cy="22220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18, 20, 21,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October 12, 19, 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14, 21,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435146"/>
              </p:ext>
            </p:extLst>
          </p:nvPr>
        </p:nvGraphicFramePr>
        <p:xfrm>
          <a:off x="965199" y="1219200"/>
          <a:ext cx="10361085" cy="273708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11, 18, 25, 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13*, 20,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12,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18, 25, November 1,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15, 22, 29,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487</Words>
  <Application>Microsoft Office PowerPoint</Application>
  <PresentationFormat>Widescreen</PresentationFormat>
  <Paragraphs>150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1212</cp:revision>
  <cp:lastPrinted>1601-01-01T00:00:00Z</cp:lastPrinted>
  <dcterms:created xsi:type="dcterms:W3CDTF">2018-05-10T16:45:22Z</dcterms:created>
  <dcterms:modified xsi:type="dcterms:W3CDTF">2021-10-11T11:53:42Z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