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8" d="100"/>
          <a:sy n="88" d="100"/>
        </p:scale>
        <p:origin x="90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568443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8549" progId="Word.Document.8">
                  <p:embed/>
                </p:oleObj>
              </mc:Choice>
              <mc:Fallback>
                <p:oleObj name="Document" r:id="rId3" imgW="10459112" imgH="2528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341959"/>
              </p:ext>
            </p:extLst>
          </p:nvPr>
        </p:nvGraphicFramePr>
        <p:xfrm>
          <a:off x="965199" y="1219200"/>
          <a:ext cx="10361085" cy="207111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4, 25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45400"/>
              </p:ext>
            </p:extLst>
          </p:nvPr>
        </p:nvGraphicFramePr>
        <p:xfrm>
          <a:off x="965200" y="1152010"/>
          <a:ext cx="10361083" cy="265867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22, 28,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4*</a:t>
                      </a:r>
                    </a:p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23,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8, 18, 20, 21,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5, 12, 19,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October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23, 30, October 14,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651028"/>
              </p:ext>
            </p:extLst>
          </p:nvPr>
        </p:nvGraphicFramePr>
        <p:xfrm>
          <a:off x="965199" y="1219200"/>
          <a:ext cx="10361085" cy="286963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27, October 11,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13*,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27 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18, 25,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541</Words>
  <Application>Microsoft Office PowerPoint</Application>
  <PresentationFormat>Widescreen</PresentationFormat>
  <Paragraphs>159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1204</cp:revision>
  <cp:lastPrinted>1601-01-01T00:00:00Z</cp:lastPrinted>
  <dcterms:created xsi:type="dcterms:W3CDTF">2018-05-10T16:45:22Z</dcterms:created>
  <dcterms:modified xsi:type="dcterms:W3CDTF">2021-09-22T09:18:50Z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