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89" d="100"/>
          <a:sy n="89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802.11-21/0007r45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802.11-21/0007r45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802.11-21/0007r45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802.11-21/0007r45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98CCEC-0136-4FCC-8051-91095A4E303C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45776"/>
              </p:ext>
            </p:extLst>
          </p:nvPr>
        </p:nvGraphicFramePr>
        <p:xfrm>
          <a:off x="965199" y="1219200"/>
          <a:ext cx="10361085" cy="167640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25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0576828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757699"/>
              </p:ext>
            </p:extLst>
          </p:nvPr>
        </p:nvGraphicFramePr>
        <p:xfrm>
          <a:off x="965200" y="1152010"/>
          <a:ext cx="10361083" cy="323700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</a:t>
                      </a: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16*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28, 29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16*, 17*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September 21, 28, October 5, 12, 19, 26, November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22, 23, 30, October 14, 21, 28, November 4,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September 2021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963786"/>
              </p:ext>
            </p:extLst>
          </p:nvPr>
        </p:nvGraphicFramePr>
        <p:xfrm>
          <a:off x="965199" y="1219200"/>
          <a:ext cx="10361085" cy="393683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27, October 11, 18, 25, November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20*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29, October 13*, 20, 27*, November 3,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28, October 12, 19, 26, November 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17*,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  <a:p>
                      <a:pPr algn="l" fontAlgn="b"/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27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16*, 20*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556</Words>
  <Application>Microsoft Office PowerPoint</Application>
  <PresentationFormat>Widescreen</PresentationFormat>
  <Paragraphs>179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1197</cp:revision>
  <cp:lastPrinted>1601-01-01T00:00:00Z</cp:lastPrinted>
  <dcterms:created xsi:type="dcterms:W3CDTF">2018-05-10T16:45:22Z</dcterms:created>
  <dcterms:modified xsi:type="dcterms:W3CDTF">2021-09-16T07:56:53Z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