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98CCEC-0136-4FCC-8051-91095A4E303C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431307"/>
              </p:ext>
            </p:extLst>
          </p:nvPr>
        </p:nvGraphicFramePr>
        <p:xfrm>
          <a:off x="965199" y="1154723"/>
          <a:ext cx="10361085" cy="225416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13, 20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99390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999637"/>
              </p:ext>
            </p:extLst>
          </p:nvPr>
        </p:nvGraphicFramePr>
        <p:xfrm>
          <a:off x="965200" y="1152010"/>
          <a:ext cx="10361083" cy="37757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22, 28, 29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16*,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22, 23, 30, October 14, 21,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130500"/>
              </p:ext>
            </p:extLst>
          </p:nvPr>
        </p:nvGraphicFramePr>
        <p:xfrm>
          <a:off x="965199" y="1219200"/>
          <a:ext cx="10361085" cy="418067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27, October 11, 18,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20*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29, October 13*, 20,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27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641</Words>
  <Application>Microsoft Office PowerPoint</Application>
  <PresentationFormat>Widescreen</PresentationFormat>
  <Paragraphs>217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1188</cp:revision>
  <cp:lastPrinted>1601-01-01T00:00:00Z</cp:lastPrinted>
  <dcterms:created xsi:type="dcterms:W3CDTF">2018-05-10T16:45:22Z</dcterms:created>
  <dcterms:modified xsi:type="dcterms:W3CDTF">2021-09-13T09:32:46Z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