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9" d="100"/>
          <a:sy n="89" d="100"/>
        </p:scale>
        <p:origin x="102" y="3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802.11-21/0007r43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August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802.11-21/0007r43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802.11-21/0007r43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802.11-21/0007r43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98CCEC-0136-4FCC-8051-91095A4E303C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September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7202001"/>
              </p:ext>
            </p:extLst>
          </p:nvPr>
        </p:nvGraphicFramePr>
        <p:xfrm>
          <a:off x="965199" y="1154723"/>
          <a:ext cx="10361085" cy="269078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9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62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13, 20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2, 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31190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953263"/>
              </p:ext>
            </p:extLst>
          </p:nvPr>
        </p:nvGraphicFramePr>
        <p:xfrm>
          <a:off x="965200" y="1152010"/>
          <a:ext cx="10361083" cy="421236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September 1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15*, 16*,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16*, 17*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7,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2,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0051438"/>
              </p:ext>
            </p:extLst>
          </p:nvPr>
        </p:nvGraphicFramePr>
        <p:xfrm>
          <a:off x="965199" y="1219200"/>
          <a:ext cx="10361085" cy="418067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September 1, 8*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7*,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28, October 12, 19, 26,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November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17*,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17*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27 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15*, 16*, 20*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645</Words>
  <Application>Microsoft Office PowerPoint</Application>
  <PresentationFormat>Widescreen</PresentationFormat>
  <Paragraphs>228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1182</cp:revision>
  <cp:lastPrinted>1601-01-01T00:00:00Z</cp:lastPrinted>
  <dcterms:created xsi:type="dcterms:W3CDTF">2018-05-10T16:45:22Z</dcterms:created>
  <dcterms:modified xsi:type="dcterms:W3CDTF">2021-09-01T08:03:12Z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