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2021-08-17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98CCEC-0136-4FCC-8051-91095A4E303C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048669"/>
              </p:ext>
            </p:extLst>
          </p:nvPr>
        </p:nvGraphicFramePr>
        <p:xfrm>
          <a:off x="965199" y="1154723"/>
          <a:ext cx="10361085" cy="342230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September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9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13, 20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35587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098975"/>
              </p:ext>
            </p:extLst>
          </p:nvPr>
        </p:nvGraphicFramePr>
        <p:xfrm>
          <a:off x="965200" y="1152010"/>
          <a:ext cx="10361083" cy="4709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31, September 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13*, 14*, 16*,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74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801790"/>
              </p:ext>
            </p:extLst>
          </p:nvPr>
        </p:nvGraphicFramePr>
        <p:xfrm>
          <a:off x="965199" y="1219200"/>
          <a:ext cx="10361085" cy="39269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18, 25*, September 1, 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 24, 31,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17*,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26, September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23*, 30, September 27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709</Words>
  <Application>Microsoft Office PowerPoint</Application>
  <PresentationFormat>Widescreen</PresentationFormat>
  <Paragraphs>241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1168</cp:revision>
  <cp:lastPrinted>1601-01-01T00:00:00Z</cp:lastPrinted>
  <dcterms:created xsi:type="dcterms:W3CDTF">2018-05-10T16:45:22Z</dcterms:created>
  <dcterms:modified xsi:type="dcterms:W3CDTF">2021-08-17T15:26:22Z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