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6" r:id="rId3"/>
    <p:sldId id="287" r:id="rId4"/>
    <p:sldId id="288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91" d="100"/>
          <a:sy n="91" d="100"/>
        </p:scale>
        <p:origin x="114" y="4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802.11-21/0007r39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August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802.11-21/0007r39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802.11-21/0007r39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August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802.11-21/0007r39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August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802.11-21/0007r39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August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802.11-21/0007r39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August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802.11-21/0007r39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2021-08-13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8075798"/>
              </p:ext>
            </p:extLst>
          </p:nvPr>
        </p:nvGraphicFramePr>
        <p:xfrm>
          <a:off x="989013" y="2403475"/>
          <a:ext cx="10015537" cy="242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30348" progId="Word.Document.8">
                  <p:embed/>
                </p:oleObj>
              </mc:Choice>
              <mc:Fallback>
                <p:oleObj name="Document" r:id="rId3" imgW="10459112" imgH="253034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03475"/>
                        <a:ext cx="10015537" cy="24241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August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7716697"/>
              </p:ext>
            </p:extLst>
          </p:nvPr>
        </p:nvGraphicFramePr>
        <p:xfrm>
          <a:off x="965199" y="1154723"/>
          <a:ext cx="10361085" cy="4070323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September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30</a:t>
                      </a:r>
                    </a:p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 September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62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24, 31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119111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30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September 2,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August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2331235"/>
              </p:ext>
            </p:extLst>
          </p:nvPr>
        </p:nvGraphicFramePr>
        <p:xfrm>
          <a:off x="965200" y="1152010"/>
          <a:ext cx="10361083" cy="289262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September 1,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30, September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17, 24, 31, September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17, 24, 31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August 19, 26, September 2, 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16, 23, 30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16, 23, 30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97491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August 18, 25*, September 1, 8*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43826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17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24, 31, September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August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5963859"/>
              </p:ext>
            </p:extLst>
          </p:nvPr>
        </p:nvGraphicFramePr>
        <p:xfrm>
          <a:off x="965199" y="1219200"/>
          <a:ext cx="10361085" cy="181250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9855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31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August 19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365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August 26, September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365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</a:t>
                      </a:r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16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23*, 30, September 27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  <a:tr h="36502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39855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434</Words>
  <Application>Microsoft Office PowerPoint</Application>
  <PresentationFormat>Widescreen</PresentationFormat>
  <Paragraphs>141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1153</cp:revision>
  <cp:lastPrinted>1601-01-01T00:00:00Z</cp:lastPrinted>
  <dcterms:created xsi:type="dcterms:W3CDTF">2018-05-10T16:45:22Z</dcterms:created>
  <dcterms:modified xsi:type="dcterms:W3CDTF">2021-08-13T14:04:22Z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