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1" d="100"/>
          <a:sy n="91" d="100"/>
        </p:scale>
        <p:origin x="114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716697"/>
              </p:ext>
            </p:extLst>
          </p:nvPr>
        </p:nvGraphicFramePr>
        <p:xfrm>
          <a:off x="965199" y="1154723"/>
          <a:ext cx="10361085" cy="407032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331235"/>
              </p:ext>
            </p:extLst>
          </p:nvPr>
        </p:nvGraphicFramePr>
        <p:xfrm>
          <a:off x="965200" y="1152010"/>
          <a:ext cx="10361083" cy="28926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17,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749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38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963859"/>
              </p:ext>
            </p:extLst>
          </p:nvPr>
        </p:nvGraphicFramePr>
        <p:xfrm>
          <a:off x="965199" y="1219200"/>
          <a:ext cx="10361085" cy="18125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26,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23*, 30, September 27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98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434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1153</cp:revision>
  <cp:lastPrinted>1601-01-01T00:00:00Z</cp:lastPrinted>
  <dcterms:created xsi:type="dcterms:W3CDTF">2018-05-10T16:45:22Z</dcterms:created>
  <dcterms:modified xsi:type="dcterms:W3CDTF">2021-08-13T14:04:22Z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