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2" d="100"/>
          <a:sy n="102" d="100"/>
        </p:scale>
        <p:origin x="14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676118"/>
              </p:ext>
            </p:extLst>
          </p:nvPr>
        </p:nvGraphicFramePr>
        <p:xfrm>
          <a:off x="965199" y="1154723"/>
          <a:ext cx="10361085" cy="407032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30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10,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30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August 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2,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917314"/>
              </p:ext>
            </p:extLst>
          </p:nvPr>
        </p:nvGraphicFramePr>
        <p:xfrm>
          <a:off x="965200" y="1152010"/>
          <a:ext cx="10361083" cy="28926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10, 17,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29, August 12,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7491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28, August 11*, 18, 25*, September 1,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382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443573"/>
              </p:ext>
            </p:extLst>
          </p:nvPr>
        </p:nvGraphicFramePr>
        <p:xfrm>
          <a:off x="965199" y="1219200"/>
          <a:ext cx="10361085" cy="181250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10,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29, August 12, 26,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16, 23*, 30, September 27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98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474</Words>
  <Application>Microsoft Office PowerPoint</Application>
  <PresentationFormat>Widescreen</PresentationFormat>
  <Paragraphs>141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1143</cp:revision>
  <cp:lastPrinted>1601-01-01T00:00:00Z</cp:lastPrinted>
  <dcterms:created xsi:type="dcterms:W3CDTF">2018-05-10T16:45:22Z</dcterms:created>
  <dcterms:modified xsi:type="dcterms:W3CDTF">2021-07-28T09:27:47Z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