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934244"/>
              </p:ext>
            </p:extLst>
          </p:nvPr>
        </p:nvGraphicFramePr>
        <p:xfrm>
          <a:off x="965199" y="1154723"/>
          <a:ext cx="10361085" cy="304389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22,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249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960052"/>
              </p:ext>
            </p:extLst>
          </p:nvPr>
        </p:nvGraphicFramePr>
        <p:xfrm>
          <a:off x="965200" y="1152010"/>
          <a:ext cx="10361083" cy="28408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 July 27, August 10,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9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9, 20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August 12,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09311"/>
              </p:ext>
            </p:extLst>
          </p:nvPr>
        </p:nvGraphicFramePr>
        <p:xfrm>
          <a:off x="965199" y="1219200"/>
          <a:ext cx="10361085" cy="283256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3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August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29, August 12, 26,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464</Words>
  <Application>Microsoft Office PowerPoint</Application>
  <PresentationFormat>Widescreen</PresentationFormat>
  <Paragraphs>143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1134</cp:revision>
  <cp:lastPrinted>1601-01-01T00:00:00Z</cp:lastPrinted>
  <dcterms:created xsi:type="dcterms:W3CDTF">2018-05-10T16:45:22Z</dcterms:created>
  <dcterms:modified xsi:type="dcterms:W3CDTF">2021-07-20T10:25:13Z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