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70" d="100"/>
          <a:sy n="70" d="100"/>
        </p:scale>
        <p:origin x="96" y="2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802.11-21/0007r34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802.11-21/0007r34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802.11-21/0007r34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802.11-21/0007r34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2021-07-20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075798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0348" progId="Word.Document.8">
                  <p:embed/>
                </p:oleObj>
              </mc:Choice>
              <mc:Fallback>
                <p:oleObj name="Document" r:id="rId3" imgW="10459112" imgH="25303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7934244"/>
              </p:ext>
            </p:extLst>
          </p:nvPr>
        </p:nvGraphicFramePr>
        <p:xfrm>
          <a:off x="965199" y="1154723"/>
          <a:ext cx="10361085" cy="304389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August 9, 30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 September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21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22, 29, August 12, 19, 26, September 2,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26, August 9, 16, 23, 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249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28, August 11*, 18, 25*, September 1, 8*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9960052"/>
              </p:ext>
            </p:extLst>
          </p:nvPr>
        </p:nvGraphicFramePr>
        <p:xfrm>
          <a:off x="965200" y="1152010"/>
          <a:ext cx="10361083" cy="284087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27, August 10, 17, 24, 31, September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 July 27, August 10, 17, 24,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94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August 9, 20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August 12, September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509311"/>
              </p:ext>
            </p:extLst>
          </p:nvPr>
        </p:nvGraphicFramePr>
        <p:xfrm>
          <a:off x="965199" y="1219200"/>
          <a:ext cx="10361085" cy="283256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36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27, August 3, 10, 17, 24, 31, September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3502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August 10, 31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August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July 29, August 12, 26, September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086494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22*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207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464</Words>
  <Application>Microsoft Office PowerPoint</Application>
  <PresentationFormat>Widescreen</PresentationFormat>
  <Paragraphs>143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1134</cp:revision>
  <cp:lastPrinted>1601-01-01T00:00:00Z</cp:lastPrinted>
  <dcterms:created xsi:type="dcterms:W3CDTF">2018-05-10T16:45:22Z</dcterms:created>
  <dcterms:modified xsi:type="dcterms:W3CDTF">2021-07-20T10:25:13Z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