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0" d="100"/>
          <a:sy n="90" d="100"/>
        </p:scale>
        <p:origin x="114" y="5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113853"/>
              </p:ext>
            </p:extLst>
          </p:nvPr>
        </p:nvGraphicFramePr>
        <p:xfrm>
          <a:off x="965199" y="1154723"/>
          <a:ext cx="10361085" cy="351146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22,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249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082585"/>
              </p:ext>
            </p:extLst>
          </p:nvPr>
        </p:nvGraphicFramePr>
        <p:xfrm>
          <a:off x="965200" y="1152010"/>
          <a:ext cx="10361083" cy="3470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14*, 15*,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818014"/>
              </p:ext>
            </p:extLst>
          </p:nvPr>
        </p:nvGraphicFramePr>
        <p:xfrm>
          <a:off x="965199" y="1222376"/>
          <a:ext cx="10361085" cy="33615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15*, 16*, 19*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601</Words>
  <Application>Microsoft Office PowerPoint</Application>
  <PresentationFormat>Widescreen</PresentationFormat>
  <Paragraphs>181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1120</cp:revision>
  <cp:lastPrinted>1601-01-01T00:00:00Z</cp:lastPrinted>
  <dcterms:created xsi:type="dcterms:W3CDTF">2018-05-10T16:45:22Z</dcterms:created>
  <dcterms:modified xsi:type="dcterms:W3CDTF">2021-07-12T15:21:52Z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