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1" d="100"/>
          <a:sy n="101" d="100"/>
        </p:scale>
        <p:origin x="144" y="1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802.11-21/0007r32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802.11-21/0007r32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802.11-21/0007r32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4ADF55-A41B-45EE-9CDA-8E6EA5B3E539}"/>
              </a:ext>
            </a:extLst>
          </p:cNvPr>
          <p:cNvSpPr txBox="1"/>
          <p:nvPr/>
        </p:nvSpPr>
        <p:spPr>
          <a:xfrm>
            <a:off x="973138" y="4941859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July 2021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515513"/>
              </p:ext>
            </p:extLst>
          </p:nvPr>
        </p:nvGraphicFramePr>
        <p:xfrm>
          <a:off x="965199" y="1154723"/>
          <a:ext cx="10361085" cy="351146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July 21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 29, August 12, 19, 26, September 2,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July 26, August 9, 16, 23, 30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249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July 28, August 11*, 18, 25*, September 1,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</a:p>
                    <a:p>
                      <a:pPr algn="l" fontAlgn="b"/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042405"/>
              </p:ext>
            </p:extLst>
          </p:nvPr>
        </p:nvGraphicFramePr>
        <p:xfrm>
          <a:off x="965200" y="1152010"/>
          <a:ext cx="10361083" cy="3470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 July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July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917578"/>
              </p:ext>
            </p:extLst>
          </p:nvPr>
        </p:nvGraphicFramePr>
        <p:xfrm>
          <a:off x="965199" y="1222376"/>
          <a:ext cx="10361085" cy="360536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15*, 16*, 19*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27, August 3, 10, 17, 24, 31, September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9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12*, 13*,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26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12*, 19*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22*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207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607</Words>
  <Application>Microsoft Office PowerPoint</Application>
  <PresentationFormat>Widescreen</PresentationFormat>
  <Paragraphs>184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1116</cp:revision>
  <cp:lastPrinted>1601-01-01T00:00:00Z</cp:lastPrinted>
  <dcterms:created xsi:type="dcterms:W3CDTF">2018-05-10T16:45:22Z</dcterms:created>
  <dcterms:modified xsi:type="dcterms:W3CDTF">2021-07-09T08:56:07Z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