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101" d="100"/>
          <a:sy n="101" d="100"/>
        </p:scale>
        <p:origin x="144" y="1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802.11-21/0007r32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802.11-21/0007r32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802.11-21/0007r32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802.11-21/0007r32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802.11-21/0007r32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802.11-21/0007r32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802.11-21/0007r32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075798"/>
              </p:ext>
            </p:extLst>
          </p:nvPr>
        </p:nvGraphicFramePr>
        <p:xfrm>
          <a:off x="989013" y="2403475"/>
          <a:ext cx="10015537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0348" progId="Word.Document.8">
                  <p:embed/>
                </p:oleObj>
              </mc:Choice>
              <mc:Fallback>
                <p:oleObj name="Document" r:id="rId3" imgW="10459112" imgH="253034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03475"/>
                        <a:ext cx="10015537" cy="2424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4ADF55-A41B-45EE-9CDA-8E6EA5B3E539}"/>
              </a:ext>
            </a:extLst>
          </p:cNvPr>
          <p:cNvSpPr txBox="1"/>
          <p:nvPr/>
        </p:nvSpPr>
        <p:spPr>
          <a:xfrm>
            <a:off x="973138" y="4941859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July 2021 plenary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8515513"/>
              </p:ext>
            </p:extLst>
          </p:nvPr>
        </p:nvGraphicFramePr>
        <p:xfrm>
          <a:off x="965199" y="1154723"/>
          <a:ext cx="10361085" cy="3511466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Wednesday: July 21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8,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22, 29, August 12, 19, 26, September 2,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July 26, August 9, 16, 23, 30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2491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14*, 19*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Wednesday: July 28, August 11*, 18, 25*, September 1, 8*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13*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July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2042405"/>
              </p:ext>
            </p:extLst>
          </p:nvPr>
        </p:nvGraphicFramePr>
        <p:xfrm>
          <a:off x="965200" y="1152010"/>
          <a:ext cx="10361083" cy="347026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27, August 3, 10, 17, 24, 31, September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16*, 19*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 July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14*, 15*,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19*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July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12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4917578"/>
              </p:ext>
            </p:extLst>
          </p:nvPr>
        </p:nvGraphicFramePr>
        <p:xfrm>
          <a:off x="965199" y="1222376"/>
          <a:ext cx="10361085" cy="360536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0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14*, 15*, 16*, 19*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9904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27, August 3, 10, 17, 24, 31, September 7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9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12*, 13*,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323053"/>
                  </a:ext>
                </a:extLst>
              </a:tr>
              <a:tr h="3502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26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84102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2991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26215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13*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086494"/>
                  </a:ext>
                </a:extLst>
              </a:tr>
              <a:tr h="2621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12*, 19*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22*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207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607</Words>
  <Application>Microsoft Office PowerPoint</Application>
  <PresentationFormat>Widescreen</PresentationFormat>
  <Paragraphs>184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1116</cp:revision>
  <cp:lastPrinted>1601-01-01T00:00:00Z</cp:lastPrinted>
  <dcterms:created xsi:type="dcterms:W3CDTF">2018-05-10T16:45:22Z</dcterms:created>
  <dcterms:modified xsi:type="dcterms:W3CDTF">2021-07-09T08:56:07Z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