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86" r:id="rId3"/>
    <p:sldId id="287" r:id="rId4"/>
    <p:sldId id="288" r:id="rId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199" autoAdjust="0"/>
    <p:restoredTop sz="94453" autoAdjust="0"/>
  </p:normalViewPr>
  <p:slideViewPr>
    <p:cSldViewPr>
      <p:cViewPr varScale="1">
        <p:scale>
          <a:sx n="95" d="100"/>
          <a:sy n="95" d="100"/>
        </p:scale>
        <p:origin x="90" y="15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802.11-21/0007r30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802.11-21/0007r30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802.11-21/0007r30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July 2021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802.11-21/0007r30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802.11-21/0007r30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075798"/>
              </p:ext>
            </p:extLst>
          </p:nvPr>
        </p:nvGraphicFramePr>
        <p:xfrm>
          <a:off x="989013" y="2403475"/>
          <a:ext cx="10015537" cy="242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59112" imgH="2530348" progId="Word.Document.8">
                  <p:embed/>
                </p:oleObj>
              </mc:Choice>
              <mc:Fallback>
                <p:oleObj name="Document" r:id="rId3" imgW="10459112" imgH="253034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03475"/>
                        <a:ext cx="10015537" cy="24241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14ADF55-A41B-45EE-9CDA-8E6EA5B3E539}"/>
              </a:ext>
            </a:extLst>
          </p:cNvPr>
          <p:cNvSpPr txBox="1"/>
          <p:nvPr/>
        </p:nvSpPr>
        <p:spPr>
          <a:xfrm>
            <a:off x="973138" y="4941859"/>
            <a:ext cx="691938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Note: D</a:t>
            </a:r>
            <a:r>
              <a:rPr lang="en-GB" sz="2000" dirty="0">
                <a:solidFill>
                  <a:schemeClr val="tx1"/>
                </a:solidFill>
              </a:rPr>
              <a:t>ates in </a:t>
            </a:r>
            <a:r>
              <a:rPr lang="en-GB" sz="2000" b="1" dirty="0">
                <a:solidFill>
                  <a:schemeClr val="tx1"/>
                </a:solidFill>
              </a:rPr>
              <a:t>Bold</a:t>
            </a:r>
            <a:r>
              <a:rPr lang="en-GB" sz="2000" dirty="0">
                <a:solidFill>
                  <a:schemeClr val="tx1"/>
                </a:solidFill>
              </a:rPr>
              <a:t> are for the July 2021 plenary meeting</a:t>
            </a:r>
            <a:endParaRPr lang="en-US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4570667"/>
              </p:ext>
            </p:extLst>
          </p:nvPr>
        </p:nvGraphicFramePr>
        <p:xfrm>
          <a:off x="965199" y="1154723"/>
          <a:ext cx="10361085" cy="3460402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8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20*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algn="l" fontAlgn="b"/>
                      <a:r>
                        <a:rPr lang="en-GB" sz="16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19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hr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53748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</a:t>
                      </a: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293195"/>
                  </a:ext>
                </a:extLst>
              </a:tr>
              <a:tr h="33862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7</a:t>
                      </a:r>
                    </a:p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7821600"/>
                  </a:ext>
                </a:extLst>
              </a:tr>
              <a:tr h="27204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15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AANI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6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</a:p>
                    <a:p>
                      <a:pPr algn="l" fontAlgn="b"/>
                      <a:r>
                        <a:rPr lang="en-US" sz="16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hr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62016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1861726"/>
              </p:ext>
            </p:extLst>
          </p:nvPr>
        </p:nvGraphicFramePr>
        <p:xfrm>
          <a:off x="965200" y="1152010"/>
          <a:ext cx="10361083" cy="347026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</a:t>
                      </a:r>
                      <a:r>
                        <a:rPr lang="en-US" sz="1600" b="0" i="0" u="none" strike="sngStrike" dirty="0">
                          <a:solidFill>
                            <a:schemeClr val="tx1"/>
                          </a:solidFill>
                          <a:effectLst/>
                          <a:highlight>
                            <a:srgbClr val="00FF00"/>
                          </a:highlight>
                          <a:latin typeface="Calibri" panose="020F0502020204030204" pitchFamily="34" charset="0"/>
                        </a:rPr>
                        <a:t>6</a:t>
                      </a: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, 27, August 3, 10, 17, 24, 31, September 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16*, 19*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431600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260899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Tuesday July 27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6009228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15*,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742600"/>
                  </a:ext>
                </a:extLst>
              </a:tr>
              <a:tr h="30411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19*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1146412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14*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716170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7105556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7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July 2021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3136279"/>
              </p:ext>
            </p:extLst>
          </p:nvPr>
        </p:nvGraphicFramePr>
        <p:xfrm>
          <a:off x="965199" y="1222376"/>
          <a:ext cx="10361085" cy="3832696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9855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8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July 7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8 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14*, 15*, 16*, 19* 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 ET</a:t>
                      </a:r>
                    </a:p>
                    <a:p>
                      <a:pPr algn="ct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  <a:p>
                      <a:pPr algn="ctr" fontAlgn="b"/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49904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6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9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12*, 13*, 15*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31323053"/>
                  </a:ext>
                </a:extLst>
              </a:tr>
              <a:tr h="350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26</a:t>
                      </a:r>
                    </a:p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5684102"/>
                  </a:ext>
                </a:extLst>
              </a:tr>
              <a:tr h="32974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13*, 14*, 15*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  <a:tr h="2991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July 14*, 16*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11:15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July 13*</a:t>
                      </a: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24086494"/>
                  </a:ext>
                </a:extLst>
              </a:tr>
              <a:tr h="26215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July 12*, 19*</a:t>
                      </a:r>
                    </a:p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July 22*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2071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575</Words>
  <Application>Microsoft Office PowerPoint</Application>
  <PresentationFormat>Widescreen</PresentationFormat>
  <Paragraphs>188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1111</cp:revision>
  <cp:lastPrinted>1601-01-01T00:00:00Z</cp:lastPrinted>
  <dcterms:created xsi:type="dcterms:W3CDTF">2018-05-10T16:45:22Z</dcterms:created>
  <dcterms:modified xsi:type="dcterms:W3CDTF">2021-07-06T13:16:26Z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