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5" d="100"/>
          <a:sy n="95" d="100"/>
        </p:scale>
        <p:origin x="90" y="1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802.11-21/0007r30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802.11-21/0007r30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802.11-21/0007r30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4ADF55-A41B-45EE-9CDA-8E6EA5B3E539}"/>
              </a:ext>
            </a:extLst>
          </p:cNvPr>
          <p:cNvSpPr txBox="1"/>
          <p:nvPr/>
        </p:nvSpPr>
        <p:spPr>
          <a:xfrm>
            <a:off x="973138" y="4941859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July 2021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570667"/>
              </p:ext>
            </p:extLst>
          </p:nvPr>
        </p:nvGraphicFramePr>
        <p:xfrm>
          <a:off x="965199" y="1154723"/>
          <a:ext cx="10361085" cy="346040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8</a:t>
                      </a:r>
                    </a:p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7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6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13*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861726"/>
              </p:ext>
            </p:extLst>
          </p:nvPr>
        </p:nvGraphicFramePr>
        <p:xfrm>
          <a:off x="965200" y="1152010"/>
          <a:ext cx="10361083" cy="347026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27, August 3, 10, 17, 24, 31, September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 July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15*,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19*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136279"/>
              </p:ext>
            </p:extLst>
          </p:nvPr>
        </p:nvGraphicFramePr>
        <p:xfrm>
          <a:off x="965199" y="1222376"/>
          <a:ext cx="10361085" cy="383269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8 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12*, 13*, 14*, 15*, 16*, 19*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9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12*, 13*,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50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26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13*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12*, 19*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207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575</Words>
  <Application>Microsoft Office PowerPoint</Application>
  <PresentationFormat>Widescreen</PresentationFormat>
  <Paragraphs>188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1111</cp:revision>
  <cp:lastPrinted>1601-01-01T00:00:00Z</cp:lastPrinted>
  <dcterms:created xsi:type="dcterms:W3CDTF">2018-05-10T16:45:22Z</dcterms:created>
  <dcterms:modified xsi:type="dcterms:W3CDTF">2021-07-06T13:16:26Z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