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103" d="100"/>
          <a:sy n="103" d="100"/>
        </p:scale>
        <p:origin x="138" y="2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802.11-21/0007r28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802.11-21/0007r28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802.11-21/0007r28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802.11-21/0007r28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2021-06-21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075798"/>
              </p:ext>
            </p:extLst>
          </p:nvPr>
        </p:nvGraphicFramePr>
        <p:xfrm>
          <a:off x="989013" y="2403475"/>
          <a:ext cx="10015537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0348" progId="Word.Document.8">
                  <p:embed/>
                </p:oleObj>
              </mc:Choice>
              <mc:Fallback>
                <p:oleObj name="Document" r:id="rId3" imgW="10459112" imgH="25303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03475"/>
                        <a:ext cx="10015537" cy="2424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4ADF55-A41B-45EE-9CDA-8E6EA5B3E539}"/>
              </a:ext>
            </a:extLst>
          </p:cNvPr>
          <p:cNvSpPr txBox="1"/>
          <p:nvPr/>
        </p:nvSpPr>
        <p:spPr>
          <a:xfrm>
            <a:off x="973138" y="4941859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July 2021 plenary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1217325"/>
              </p:ext>
            </p:extLst>
          </p:nvPr>
        </p:nvGraphicFramePr>
        <p:xfrm>
          <a:off x="965199" y="1154723"/>
          <a:ext cx="10361085" cy="370424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28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8</a:t>
                      </a:r>
                    </a:p>
                    <a:p>
                      <a:pPr algn="l" fontAlgn="b"/>
                      <a:r>
                        <a:rPr lang="en-GB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24, July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21, 28, 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June 23, 30*, July 7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14*,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22, July 6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13*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8129822"/>
              </p:ext>
            </p:extLst>
          </p:nvPr>
        </p:nvGraphicFramePr>
        <p:xfrm>
          <a:off x="965200" y="1152010"/>
          <a:ext cx="10361083" cy="395794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22, 29, July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16*,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22, 29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21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28, July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14*, 15*,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14*, 19*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4278288"/>
              </p:ext>
            </p:extLst>
          </p:nvPr>
        </p:nvGraphicFramePr>
        <p:xfrm>
          <a:off x="965199" y="1222376"/>
          <a:ext cx="10361085" cy="4198985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June 23, 30, July 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24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1, 8 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12*, 13*, 14*, 15*, 16*, 19*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22, July 6, 9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12*, 13*,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3502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21, July 26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28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2991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13*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086494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July 12*, 19*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July 22*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207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643</Words>
  <Application>Microsoft Office PowerPoint</Application>
  <PresentationFormat>Widescreen</PresentationFormat>
  <Paragraphs>203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1104</cp:revision>
  <cp:lastPrinted>1601-01-01T00:00:00Z</cp:lastPrinted>
  <dcterms:created xsi:type="dcterms:W3CDTF">2018-05-10T16:45:22Z</dcterms:created>
  <dcterms:modified xsi:type="dcterms:W3CDTF">2021-06-21T08:18:35Z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