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3" d="100"/>
          <a:sy n="103" d="100"/>
        </p:scale>
        <p:origin x="138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ADF55-A41B-45EE-9CDA-8E6EA5B3E539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2021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859053"/>
              </p:ext>
            </p:extLst>
          </p:nvPr>
        </p:nvGraphicFramePr>
        <p:xfrm>
          <a:off x="965199" y="1154723"/>
          <a:ext cx="10361085" cy="370424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July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 21, 28,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23, 30*, July 7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July 6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July 13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958517"/>
              </p:ext>
            </p:extLst>
          </p:nvPr>
        </p:nvGraphicFramePr>
        <p:xfrm>
          <a:off x="965200" y="1152010"/>
          <a:ext cx="10361083" cy="39579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13*, 16*,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July 12*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14, 19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918801"/>
              </p:ext>
            </p:extLst>
          </p:nvPr>
        </p:nvGraphicFramePr>
        <p:xfrm>
          <a:off x="965199" y="1222376"/>
          <a:ext cx="10361085" cy="370140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1, 8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12*, 13*, 14*, 15*, 16*, 19*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July 6,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12*, 13*,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21, July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613</Words>
  <Application>Microsoft Office PowerPoint</Application>
  <PresentationFormat>Widescreen</PresentationFormat>
  <Paragraphs>196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1098</cp:revision>
  <cp:lastPrinted>1601-01-01T00:00:00Z</cp:lastPrinted>
  <dcterms:created xsi:type="dcterms:W3CDTF">2018-05-10T16:45:22Z</dcterms:created>
  <dcterms:modified xsi:type="dcterms:W3CDTF">2021-06-18T11:20:25Z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