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1" d="100"/>
          <a:sy n="91" d="100"/>
        </p:scale>
        <p:origin x="12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802.11-21/0007r26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802.11-21/0007r26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802.11-21/0007r26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802.11-21/0007r26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681056"/>
              </p:ext>
            </p:extLst>
          </p:nvPr>
        </p:nvGraphicFramePr>
        <p:xfrm>
          <a:off x="965199" y="1154723"/>
          <a:ext cx="10361085" cy="26098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17, 24,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23, 30*,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July 6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024673"/>
              </p:ext>
            </p:extLst>
          </p:nvPr>
        </p:nvGraphicFramePr>
        <p:xfrm>
          <a:off x="965200" y="1152010"/>
          <a:ext cx="10361083" cy="289124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: June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88543"/>
              </p:ext>
            </p:extLst>
          </p:nvPr>
        </p:nvGraphicFramePr>
        <p:xfrm>
          <a:off x="965199" y="1222376"/>
          <a:ext cx="10361085" cy="2532298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16, 23, 30,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24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1, 8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22,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6,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21, July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17,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408</Words>
  <Application>Microsoft Office PowerPoint</Application>
  <PresentationFormat>Widescreen</PresentationFormat>
  <Paragraphs>132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1090</cp:revision>
  <cp:lastPrinted>1601-01-01T00:00:00Z</cp:lastPrinted>
  <dcterms:created xsi:type="dcterms:W3CDTF">2018-05-10T16:45:22Z</dcterms:created>
  <dcterms:modified xsi:type="dcterms:W3CDTF">2021-06-16T07:43:48Z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