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6" r:id="rId3"/>
    <p:sldId id="287" r:id="rId4"/>
    <p:sldId id="288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91" d="100"/>
          <a:sy n="91" d="100"/>
        </p:scale>
        <p:origin x="120" y="30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802.11-21/0007r24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May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802.11-21/0007r24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802.11-21/0007r24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802.11-21/0007r24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802.11-21/0007r24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802.11-21/0007r24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802.11-21/0007r24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2021-05-28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8075798"/>
              </p:ext>
            </p:extLst>
          </p:nvPr>
        </p:nvGraphicFramePr>
        <p:xfrm>
          <a:off x="989013" y="2403475"/>
          <a:ext cx="10015537" cy="242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30348" progId="Word.Document.8">
                  <p:embed/>
                </p:oleObj>
              </mc:Choice>
              <mc:Fallback>
                <p:oleObj name="Document" r:id="rId3" imgW="10459112" imgH="253034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03475"/>
                        <a:ext cx="10015537" cy="24241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May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553246"/>
              </p:ext>
            </p:extLst>
          </p:nvPr>
        </p:nvGraphicFramePr>
        <p:xfrm>
          <a:off x="965199" y="1154723"/>
          <a:ext cx="10361085" cy="2609832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88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July 12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July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7, 28</a:t>
                      </a:r>
                    </a:p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July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53748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June 3, 10, 17, 24, July 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 7, 21, 28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June 2, 9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*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 23, 30*, July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June 8, 22, July 6</a:t>
                      </a:r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May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5261836"/>
              </p:ext>
            </p:extLst>
          </p:nvPr>
        </p:nvGraphicFramePr>
        <p:xfrm>
          <a:off x="965200" y="1152010"/>
          <a:ext cx="10361083" cy="2891246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June 1*, 8*, 15, 22, 29, July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June 1, 8</a:t>
                      </a: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*</a:t>
                      </a: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15, 22, 29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3041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31*, June 7, 14, 21, July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42600"/>
                  </a:ext>
                </a:extLst>
              </a:tr>
              <a:tr h="304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7, 21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 : June  3, 17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762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May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1392127"/>
              </p:ext>
            </p:extLst>
          </p:nvPr>
        </p:nvGraphicFramePr>
        <p:xfrm>
          <a:off x="965199" y="1222376"/>
          <a:ext cx="10361085" cy="2304965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9855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08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June 2, 9, 16, 23, 30, July 7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 June 24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49904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June 1, 8, 15, 22, 29, July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1323053"/>
                  </a:ext>
                </a:extLst>
              </a:tr>
              <a:tr h="3502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7, 14, 21, July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684102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14, 28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29912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June 3, 17, July 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26215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40864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440</Words>
  <Application>Microsoft Office PowerPoint</Application>
  <PresentationFormat>Widescreen</PresentationFormat>
  <Paragraphs>126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1086</cp:revision>
  <cp:lastPrinted>1601-01-01T00:00:00Z</cp:lastPrinted>
  <dcterms:created xsi:type="dcterms:W3CDTF">2018-05-10T16:45:22Z</dcterms:created>
  <dcterms:modified xsi:type="dcterms:W3CDTF">2021-05-28T16:19:08Z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