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1" d="100"/>
          <a:sy n="91" d="100"/>
        </p:scale>
        <p:origin x="12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802.11-21/0007r24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075798"/>
              </p:ext>
            </p:extLst>
          </p:nvPr>
        </p:nvGraphicFramePr>
        <p:xfrm>
          <a:off x="989013" y="2403475"/>
          <a:ext cx="10015537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0348" progId="Word.Document.8">
                  <p:embed/>
                </p:oleObj>
              </mc:Choice>
              <mc:Fallback>
                <p:oleObj name="Document" r:id="rId3" imgW="10459112" imgH="25303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03475"/>
                        <a:ext cx="10015537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53246"/>
              </p:ext>
            </p:extLst>
          </p:nvPr>
        </p:nvGraphicFramePr>
        <p:xfrm>
          <a:off x="965199" y="1154723"/>
          <a:ext cx="10361085" cy="260983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July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July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28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July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3, 10, 17, 24, July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 7,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2, 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 23, 30*,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8, 22, July 6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261836"/>
              </p:ext>
            </p:extLst>
          </p:nvPr>
        </p:nvGraphicFramePr>
        <p:xfrm>
          <a:off x="965200" y="1152010"/>
          <a:ext cx="10361083" cy="289124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1*, 8*,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1, 8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22,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31*, June 7, 14, 21,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21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: June 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392127"/>
              </p:ext>
            </p:extLst>
          </p:nvPr>
        </p:nvGraphicFramePr>
        <p:xfrm>
          <a:off x="965199" y="1222376"/>
          <a:ext cx="10361085" cy="230496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8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2, 9, 16, 23, 30, July 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 June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June 1,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7, 14, 21, July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14,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2991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June 3, 17,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6215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086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440</Words>
  <Application>Microsoft Office PowerPoint</Application>
  <PresentationFormat>Widescreen</PresentationFormat>
  <Paragraphs>126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1086</cp:revision>
  <cp:lastPrinted>1601-01-01T00:00:00Z</cp:lastPrinted>
  <dcterms:created xsi:type="dcterms:W3CDTF">2018-05-10T16:45:22Z</dcterms:created>
  <dcterms:modified xsi:type="dcterms:W3CDTF">2021-05-28T16:19:08Z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