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91" d="100"/>
          <a:sy n="91" d="100"/>
        </p:scale>
        <p:origin x="120" y="30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802.11-21/0007r23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802.11-21/0007r23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802.11-21/0007r23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2021-05-25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82629"/>
              </p:ext>
            </p:extLst>
          </p:nvPr>
        </p:nvGraphicFramePr>
        <p:xfrm>
          <a:off x="992188" y="2408238"/>
          <a:ext cx="10025062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1787" progId="Word.Document.8">
                  <p:embed/>
                </p:oleObj>
              </mc:Choice>
              <mc:Fallback>
                <p:oleObj name="Document" r:id="rId3" imgW="10459112" imgH="253178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8238"/>
                        <a:ext cx="10025062" cy="2432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4656103"/>
              </p:ext>
            </p:extLst>
          </p:nvPr>
        </p:nvGraphicFramePr>
        <p:xfrm>
          <a:off x="965199" y="1154723"/>
          <a:ext cx="10361085" cy="260983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7, </a:t>
                      </a:r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28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July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27, June 3, 10, 17, 24, July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 7, 21,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26, June 2, 9,  23, 30*, July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June 8, 22, July 6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3074341"/>
              </p:ext>
            </p:extLst>
          </p:nvPr>
        </p:nvGraphicFramePr>
        <p:xfrm>
          <a:off x="965200" y="1152010"/>
          <a:ext cx="10361083" cy="2891246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25, June 1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15, 22,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25, June 1, 8, 15, 22,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31*, June 7, 14, 21, July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7, 21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 : June  3,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571636"/>
              </p:ext>
            </p:extLst>
          </p:nvPr>
        </p:nvGraphicFramePr>
        <p:xfrm>
          <a:off x="965199" y="1222376"/>
          <a:ext cx="10361085" cy="2304965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0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26*, June 2, 9, 16, 23, 30, July 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 June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25, June 1, 8, 15, 22,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323053"/>
                  </a:ext>
                </a:extLst>
              </a:tr>
              <a:tr h="3502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7, 14, 21, July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4102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14,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2991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3, 17, July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26215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086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458</Words>
  <Application>Microsoft Office PowerPoint</Application>
  <PresentationFormat>Widescreen</PresentationFormat>
  <Paragraphs>126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1083</cp:revision>
  <cp:lastPrinted>1601-01-01T00:00:00Z</cp:lastPrinted>
  <dcterms:created xsi:type="dcterms:W3CDTF">2018-05-10T16:45:22Z</dcterms:created>
  <dcterms:modified xsi:type="dcterms:W3CDTF">2021-05-25T07:52:49Z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