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6" d="100"/>
          <a:sy n="86" d="100"/>
        </p:scale>
        <p:origin x="126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085121"/>
              </p:ext>
            </p:extLst>
          </p:nvPr>
        </p:nvGraphicFramePr>
        <p:xfrm>
          <a:off x="965199" y="1154723"/>
          <a:ext cx="10361085" cy="243229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20, 27, June 3, 10,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24,  June  7,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26, June 2, 9,  23, 30*,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226648"/>
              </p:ext>
            </p:extLst>
          </p:nvPr>
        </p:nvGraphicFramePr>
        <p:xfrm>
          <a:off x="965200" y="1152010"/>
          <a:ext cx="10361083" cy="28912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7, 21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: June 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108212"/>
              </p:ext>
            </p:extLst>
          </p:nvPr>
        </p:nvGraphicFramePr>
        <p:xfrm>
          <a:off x="965199" y="1222376"/>
          <a:ext cx="10361085" cy="230496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*, June 2, 9, 16,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 June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24, June 7, 14, 21,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14,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20, June 3, 17,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436</Words>
  <Application>Microsoft Office PowerPoint</Application>
  <PresentationFormat>Widescreen</PresentationFormat>
  <Paragraphs>120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1078</cp:revision>
  <cp:lastPrinted>1601-01-01T00:00:00Z</cp:lastPrinted>
  <dcterms:created xsi:type="dcterms:W3CDTF">2018-05-10T16:45:22Z</dcterms:created>
  <dcterms:modified xsi:type="dcterms:W3CDTF">2021-05-18T08:12:26Z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