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9" d="100"/>
          <a:sy n="79" d="100"/>
        </p:scale>
        <p:origin x="132" y="7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416463"/>
              </p:ext>
            </p:extLst>
          </p:nvPr>
        </p:nvGraphicFramePr>
        <p:xfrm>
          <a:off x="965199" y="1154723"/>
          <a:ext cx="10361085" cy="30677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20, 27, June 3, 10,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 June  7,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26, June 2, 9,  23, 30*,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25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488828"/>
              </p:ext>
            </p:extLst>
          </p:nvPr>
        </p:nvGraphicFramePr>
        <p:xfrm>
          <a:off x="965200" y="1152010"/>
          <a:ext cx="10361083" cy="3084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1, 8, 15,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June 7,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 : June 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07005"/>
              </p:ext>
            </p:extLst>
          </p:nvPr>
        </p:nvGraphicFramePr>
        <p:xfrm>
          <a:off x="965199" y="1222376"/>
          <a:ext cx="10361085" cy="230496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25, June 1,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7, 14,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June 14,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20, June 3,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481</Words>
  <Application>Microsoft Office PowerPoint</Application>
  <PresentationFormat>Widescreen</PresentationFormat>
  <Paragraphs>136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1076</cp:revision>
  <cp:lastPrinted>1601-01-01T00:00:00Z</cp:lastPrinted>
  <dcterms:created xsi:type="dcterms:W3CDTF">2018-05-10T16:45:22Z</dcterms:created>
  <dcterms:modified xsi:type="dcterms:W3CDTF">2021-05-17T09:59:44Z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