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8" d="100"/>
          <a:sy n="98" d="100"/>
        </p:scale>
        <p:origin x="9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272560"/>
              </p:ext>
            </p:extLst>
          </p:nvPr>
        </p:nvGraphicFramePr>
        <p:xfrm>
          <a:off x="965199" y="1154723"/>
          <a:ext cx="10361085" cy="402789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29, May 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20,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24,  June  7,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04465"/>
              </p:ext>
            </p:extLst>
          </p:nvPr>
        </p:nvGraphicFramePr>
        <p:xfrm>
          <a:off x="965200" y="1152010"/>
          <a:ext cx="10361083" cy="420178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133881"/>
              </p:ext>
            </p:extLst>
          </p:nvPr>
        </p:nvGraphicFramePr>
        <p:xfrm>
          <a:off x="965199" y="1222376"/>
          <a:ext cx="10361085" cy="355008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700</Words>
  <Application>Microsoft Office PowerPoint</Application>
  <PresentationFormat>Widescreen</PresentationFormat>
  <Paragraphs>199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1069</cp:revision>
  <cp:lastPrinted>1601-01-01T00:00:00Z</cp:lastPrinted>
  <dcterms:created xsi:type="dcterms:W3CDTF">2018-05-10T16:45:22Z</dcterms:created>
  <dcterms:modified xsi:type="dcterms:W3CDTF">2021-04-29T11:24:07Z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