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6" r:id="rId3"/>
    <p:sldId id="287" r:id="rId4"/>
    <p:sldId id="288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103" d="100"/>
          <a:sy n="103" d="100"/>
        </p:scale>
        <p:origin x="318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802.11-21/0007r15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802.11-21/0007r15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802.11-21/0007r15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802.11-21/0007r15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802.11-21/0007r15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802.11-21/0007r15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802.11-21/0007r15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2021-04-20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9482629"/>
              </p:ext>
            </p:extLst>
          </p:nvPr>
        </p:nvGraphicFramePr>
        <p:xfrm>
          <a:off x="992188" y="2408238"/>
          <a:ext cx="10025062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1787" progId="Word.Document.8">
                  <p:embed/>
                </p:oleObj>
              </mc:Choice>
              <mc:Fallback>
                <p:oleObj name="Document" r:id="rId3" imgW="10459112" imgH="253178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8238"/>
                        <a:ext cx="10025062" cy="2432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369E9E5-DCF0-4010-9DD5-78357434B372}"/>
              </a:ext>
            </a:extLst>
          </p:cNvPr>
          <p:cNvSpPr txBox="1"/>
          <p:nvPr/>
        </p:nvSpPr>
        <p:spPr>
          <a:xfrm>
            <a:off x="973138" y="4941859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May 2021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April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6427645"/>
              </p:ext>
            </p:extLst>
          </p:nvPr>
        </p:nvGraphicFramePr>
        <p:xfrm>
          <a:off x="965199" y="1154723"/>
          <a:ext cx="10361085" cy="3987987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10</a:t>
                      </a:r>
                    </a:p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: May 18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</a:t>
                      </a:r>
                      <a:r>
                        <a:rPr lang="en-GB" sz="1600" b="0" i="0" u="none" strike="noStrike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pril</a:t>
                      </a:r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26</a:t>
                      </a:r>
                    </a:p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6</a:t>
                      </a:r>
                    </a:p>
                    <a:p>
                      <a:pPr algn="l" fontAlgn="b"/>
                      <a:r>
                        <a:rPr lang="en-GB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April 22, 29, May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26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April 21 (+802.1 TSN), 28*</a:t>
                      </a: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12*, Monday: May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April 21, 28, May 4</a:t>
                      </a:r>
                    </a:p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11*, Thursday May 13*</a:t>
                      </a:r>
                    </a:p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12*, Monday: May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April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4967508"/>
              </p:ext>
            </p:extLst>
          </p:nvPr>
        </p:nvGraphicFramePr>
        <p:xfrm>
          <a:off x="965200" y="1152010"/>
          <a:ext cx="10361083" cy="468946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April 20, 27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11*, Friday: May 14*, Monday: May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10*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April 27, May 25</a:t>
                      </a:r>
                    </a:p>
                    <a:p>
                      <a:pPr algn="l" fontAlgn="b"/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11*, Friday: May 14*</a:t>
                      </a:r>
                    </a:p>
                    <a:p>
                      <a:pPr algn="l" fontAlgn="b"/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12*</a:t>
                      </a:r>
                    </a:p>
                    <a:p>
                      <a:pPr algn="l" fontAlgn="b"/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13*</a:t>
                      </a:r>
                      <a:endParaRPr lang="en-GB" sz="1600" b="1" i="0" u="none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416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26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10*, Thursday: May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11*, Wednesday: May 12*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12*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26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April 29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10*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12*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10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April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5578323"/>
              </p:ext>
            </p:extLst>
          </p:nvPr>
        </p:nvGraphicFramePr>
        <p:xfrm>
          <a:off x="965199" y="1222376"/>
          <a:ext cx="10361085" cy="3793920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85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0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April 21, May 5, 26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April 29*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10*, Wednesday: May 12*, Monday: May 17*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49904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April 27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May 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11*, Thursday: May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12*, Friday: May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1323053"/>
                  </a:ext>
                </a:extLst>
              </a:tr>
              <a:tr h="5140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26, May 24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11*, Wednesday: May 12*, Thursday May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684102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11*, Thursday: May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2991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April 22, May 6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May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26215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086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697</Words>
  <Application>Microsoft Office PowerPoint</Application>
  <PresentationFormat>Widescreen</PresentationFormat>
  <Paragraphs>206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1059</cp:revision>
  <cp:lastPrinted>1601-01-01T00:00:00Z</cp:lastPrinted>
  <dcterms:created xsi:type="dcterms:W3CDTF">2018-05-10T16:45:22Z</dcterms:created>
  <dcterms:modified xsi:type="dcterms:W3CDTF">2021-04-20T15:44:57Z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