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4" d="100"/>
          <a:sy n="84" d="100"/>
        </p:scale>
        <p:origin x="108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198016"/>
              </p:ext>
            </p:extLst>
          </p:nvPr>
        </p:nvGraphicFramePr>
        <p:xfrm>
          <a:off x="965199" y="1154723"/>
          <a:ext cx="10361085" cy="398798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May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</a:t>
                      </a:r>
                      <a:r>
                        <a:rPr lang="en-GB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pril</a:t>
                      </a:r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12, 26, 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8, 15, 22,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12,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31, April 7, 14*, 21 (+802.1 TSN), 28*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6, 13, 21, 28, May 4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 May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171434"/>
              </p:ext>
            </p:extLst>
          </p:nvPr>
        </p:nvGraphicFramePr>
        <p:xfrm>
          <a:off x="965200" y="1152010"/>
          <a:ext cx="10361083" cy="46894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6*, 20,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30, April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13, 20, 27, 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25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12,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5,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8, 29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9081"/>
              </p:ext>
            </p:extLst>
          </p:nvPr>
        </p:nvGraphicFramePr>
        <p:xfrm>
          <a:off x="965199" y="1222376"/>
          <a:ext cx="10361085" cy="371791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31, April 7, 14, 21,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Wednesday: May 12*, 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30, April 6, 13, 20, 27, May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19, 26, May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12*, Thursday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8, 22, May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763</Words>
  <Application>Microsoft Office PowerPoint</Application>
  <PresentationFormat>Widescreen</PresentationFormat>
  <Paragraphs>208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1055</cp:revision>
  <cp:lastPrinted>1601-01-01T00:00:00Z</cp:lastPrinted>
  <dcterms:created xsi:type="dcterms:W3CDTF">2018-05-10T16:45:22Z</dcterms:created>
  <dcterms:modified xsi:type="dcterms:W3CDTF">2021-04-06T11:16:54Z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