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9" d="100"/>
          <a:sy n="89" d="100"/>
        </p:scale>
        <p:origin x="102" y="5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802.11-21/0007r11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021486"/>
              </p:ext>
            </p:extLst>
          </p:nvPr>
        </p:nvGraphicFramePr>
        <p:xfrm>
          <a:off x="965199" y="1154723"/>
          <a:ext cx="10361085" cy="222141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64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17, 18, 25, April 8, 15, 22, 29, May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22, 29, April 12, 19, 26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24*, 31, April 7, 14*, 21, 28*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584247"/>
              </p:ext>
            </p:extLst>
          </p:nvPr>
        </p:nvGraphicFramePr>
        <p:xfrm>
          <a:off x="965200" y="1152010"/>
          <a:ext cx="10361083" cy="363335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12*,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23, April 6,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12*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23, 30, April 6, 13, 20, 27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645758"/>
              </p:ext>
            </p:extLst>
          </p:nvPr>
        </p:nvGraphicFramePr>
        <p:xfrm>
          <a:off x="965199" y="1154723"/>
          <a:ext cx="10361085" cy="3545124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042884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321285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17, 24, 31,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April 7, 14, 21, 28, May 5, 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25, April 29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16, 23, 30, April 6, 13, 20, 27, May 4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158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479</Words>
  <Application>Microsoft Office PowerPoint</Application>
  <PresentationFormat>Widescreen</PresentationFormat>
  <Paragraphs>159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1024</cp:revision>
  <cp:lastPrinted>1601-01-01T00:00:00Z</cp:lastPrinted>
  <dcterms:created xsi:type="dcterms:W3CDTF">2018-05-10T16:45:22Z</dcterms:created>
  <dcterms:modified xsi:type="dcterms:W3CDTF">2021-03-11T10:37:36Z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