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86" r:id="rId3"/>
    <p:sldId id="287" r:id="rId4"/>
    <p:sldId id="288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99" autoAdjust="0"/>
    <p:restoredTop sz="94453" autoAdjust="0"/>
  </p:normalViewPr>
  <p:slideViewPr>
    <p:cSldViewPr>
      <p:cViewPr varScale="1">
        <p:scale>
          <a:sx n="89" d="100"/>
          <a:sy n="89" d="100"/>
        </p:scale>
        <p:origin x="102" y="54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802.11-21/0007r11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March 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802.11-21/0007r11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2021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802.11-21/0007r11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802.11-21/0007r11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802.11-21/0007r11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802.11-21/0007r11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802.11-21/0007r11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2021-03-11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9482629"/>
              </p:ext>
            </p:extLst>
          </p:nvPr>
        </p:nvGraphicFramePr>
        <p:xfrm>
          <a:off x="992188" y="2408238"/>
          <a:ext cx="10025062" cy="243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31787" progId="Word.Document.8">
                  <p:embed/>
                </p:oleObj>
              </mc:Choice>
              <mc:Fallback>
                <p:oleObj name="Document" r:id="rId3" imgW="10459112" imgH="2531787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08238"/>
                        <a:ext cx="10025062" cy="24320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March 2021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8021486"/>
              </p:ext>
            </p:extLst>
          </p:nvPr>
        </p:nvGraphicFramePr>
        <p:xfrm>
          <a:off x="965199" y="1154723"/>
          <a:ext cx="10361085" cy="2221410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664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17, 18, 25, April 8, 15, 22, 29, May 6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22, 29, April 12, 19, 26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11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9293195"/>
                  </a:ext>
                </a:extLst>
              </a:tr>
              <a:tr h="33862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24*, 31, April 7, 14*, 21, 28*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821600"/>
                  </a:ext>
                </a:extLst>
              </a:tr>
              <a:tr h="27204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11*</a:t>
                      </a:r>
                    </a:p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62016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March 2021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2584247"/>
              </p:ext>
            </p:extLst>
          </p:nvPr>
        </p:nvGraphicFramePr>
        <p:xfrm>
          <a:off x="965200" y="1152010"/>
          <a:ext cx="10361083" cy="3633350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12*, 15*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23, April 6, 20, 27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431600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260899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12*</a:t>
                      </a:r>
                      <a:endParaRPr lang="en-GB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11*</a:t>
                      </a:r>
                    </a:p>
                    <a:p>
                      <a:pPr algn="l" fontAlgn="b"/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23, 30, April 6, 13, 20, 27</a:t>
                      </a:r>
                      <a:endParaRPr lang="en-GB" sz="1600" b="0" i="0" u="none" strike="sng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009228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11*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6742600"/>
                  </a:ext>
                </a:extLst>
              </a:tr>
              <a:tr h="30411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146412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71617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05556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776234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27099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March 2021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2645758"/>
              </p:ext>
            </p:extLst>
          </p:nvPr>
        </p:nvGraphicFramePr>
        <p:xfrm>
          <a:off x="965199" y="1154723"/>
          <a:ext cx="10361085" cy="3545124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915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18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2342787"/>
                  </a:ext>
                </a:extLst>
              </a:tr>
              <a:tr h="31915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1042884"/>
                  </a:ext>
                </a:extLst>
              </a:tr>
              <a:tr h="31915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16*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8321285"/>
                  </a:ext>
                </a:extLst>
              </a:tr>
              <a:tr h="31915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17, 24, 31,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April 7, 14, 21, 28, May 5, 26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11*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March 25, April 29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749904"/>
                  </a:ext>
                </a:extLst>
              </a:tr>
              <a:tr h="31915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16, 23, 30, April 6, 13, 20, 27, May 4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11*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12*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1323053"/>
                  </a:ext>
                </a:extLst>
              </a:tr>
              <a:tr h="31915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11*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5684102"/>
                  </a:ext>
                </a:extLst>
              </a:tr>
              <a:tr h="31915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11*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5180582"/>
                  </a:ext>
                </a:extLst>
              </a:tr>
              <a:tr h="15895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12*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23501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479</Words>
  <Application>Microsoft Office PowerPoint</Application>
  <PresentationFormat>Widescreen</PresentationFormat>
  <Paragraphs>159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1024</cp:revision>
  <cp:lastPrinted>1601-01-01T00:00:00Z</cp:lastPrinted>
  <dcterms:created xsi:type="dcterms:W3CDTF">2018-05-10T16:45:22Z</dcterms:created>
  <dcterms:modified xsi:type="dcterms:W3CDTF">2021-03-11T10:37:36Z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