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6" r:id="rId3"/>
    <p:sldId id="287" r:id="rId4"/>
    <p:sldId id="288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84" d="100"/>
          <a:sy n="84" d="100"/>
        </p:scale>
        <p:origin x="90" y="4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802.11-21/0007r10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802.11-21/0007r10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802.11-21/0007r10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802.11-21/0007r10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2021-03-04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482629"/>
              </p:ext>
            </p:extLst>
          </p:nvPr>
        </p:nvGraphicFramePr>
        <p:xfrm>
          <a:off x="992188" y="2408238"/>
          <a:ext cx="10025062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1787" progId="Word.Document.8">
                  <p:embed/>
                </p:oleObj>
              </mc:Choice>
              <mc:Fallback>
                <p:oleObj name="Document" r:id="rId3" imgW="10459112" imgH="253178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8238"/>
                        <a:ext cx="10025062" cy="2432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1094771"/>
              </p:ext>
            </p:extLst>
          </p:nvPr>
        </p:nvGraphicFramePr>
        <p:xfrm>
          <a:off x="965199" y="1154723"/>
          <a:ext cx="10361085" cy="2221410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664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4, 8,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17, 18, 25, April 8, 15, 22, 29, May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22, 29, April 12, 19, 26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24*, 31, April 7, 14*, 21, 28*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11*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6927357"/>
              </p:ext>
            </p:extLst>
          </p:nvPr>
        </p:nvGraphicFramePr>
        <p:xfrm>
          <a:off x="965200" y="1152010"/>
          <a:ext cx="10361083" cy="426274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12*, 15*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23, April 6, 20,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12*</a:t>
                      </a:r>
                    </a:p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10*</a:t>
                      </a:r>
                    </a:p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11*</a:t>
                      </a:r>
                    </a:p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23, 30, April 6, 13, 20, 27</a:t>
                      </a:r>
                      <a:endParaRPr lang="en-GB" sz="1600" b="0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8*, 11*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10*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709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8007849"/>
              </p:ext>
            </p:extLst>
          </p:nvPr>
        </p:nvGraphicFramePr>
        <p:xfrm>
          <a:off x="965199" y="1154723"/>
          <a:ext cx="10361085" cy="4080396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18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4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042884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16*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321285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17, 24, 31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10*, 11*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49904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9, 16, 23, 30, April 6, 13, 20, 27, May 4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11*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10*, 12*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1323053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684102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1589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556</Words>
  <Application>Microsoft Office PowerPoint</Application>
  <PresentationFormat>Widescreen</PresentationFormat>
  <Paragraphs>184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1022</cp:revision>
  <cp:lastPrinted>1601-01-01T00:00:00Z</cp:lastPrinted>
  <dcterms:created xsi:type="dcterms:W3CDTF">2018-05-10T16:45:22Z</dcterms:created>
  <dcterms:modified xsi:type="dcterms:W3CDTF">2021-03-04T09:48:28Z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