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2" d="100"/>
          <a:sy n="92" d="100"/>
        </p:scale>
        <p:origin x="96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877572"/>
              </p:ext>
            </p:extLst>
          </p:nvPr>
        </p:nvGraphicFramePr>
        <p:xfrm>
          <a:off x="965199" y="1154723"/>
          <a:ext cx="10361085" cy="320666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22, March 4,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25,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24*, March 3,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March 1</a:t>
                      </a:r>
                    </a:p>
                    <a:p>
                      <a:pPr algn="l" fontAlgn="b"/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March 1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10765"/>
              </p:ext>
            </p:extLst>
          </p:nvPr>
        </p:nvGraphicFramePr>
        <p:xfrm>
          <a:off x="965200" y="1152010"/>
          <a:ext cx="10361083" cy="455764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23*, March 9*,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23, March 2, 9*, 12*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889409"/>
              </p:ext>
            </p:extLst>
          </p:nvPr>
        </p:nvGraphicFramePr>
        <p:xfrm>
          <a:off x="965199" y="1154723"/>
          <a:ext cx="10361085" cy="456807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1, 4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288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21285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24, March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23, March 2, 9, 16, 23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15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556</Words>
  <Application>Microsoft Office PowerPoint</Application>
  <PresentationFormat>Widescreen</PresentationFormat>
  <Paragraphs>206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1008</cp:revision>
  <cp:lastPrinted>1601-01-01T00:00:00Z</cp:lastPrinted>
  <dcterms:created xsi:type="dcterms:W3CDTF">2018-05-10T16:45:22Z</dcterms:created>
  <dcterms:modified xsi:type="dcterms:W3CDTF">2021-02-18T08:56:46Z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