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08" autoAdjust="0"/>
    <p:restoredTop sz="94521" autoAdjust="0"/>
  </p:normalViewPr>
  <p:slideViewPr>
    <p:cSldViewPr>
      <p:cViewPr varScale="1">
        <p:scale>
          <a:sx n="92" d="100"/>
          <a:sy n="92" d="100"/>
        </p:scale>
        <p:origin x="96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202" y="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2021-02-18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877572"/>
              </p:ext>
            </p:extLst>
          </p:nvPr>
        </p:nvGraphicFramePr>
        <p:xfrm>
          <a:off x="965199" y="1154723"/>
          <a:ext cx="10361085" cy="320666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77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March 4,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25, March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</a:t>
                      </a: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24*, March 3, 10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6342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sng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610765"/>
              </p:ext>
            </p:extLst>
          </p:nvPr>
        </p:nvGraphicFramePr>
        <p:xfrm>
          <a:off x="965200" y="1152010"/>
          <a:ext cx="10361083" cy="4557646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23*, March 9*,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23, March 2, 9*, 12*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889409"/>
              </p:ext>
            </p:extLst>
          </p:nvPr>
        </p:nvGraphicFramePr>
        <p:xfrm>
          <a:off x="965199" y="1154723"/>
          <a:ext cx="10361085" cy="456807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1, 4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24, March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18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23, March 2, 9, 16, 23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11*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12*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March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556</Words>
  <Application>Microsoft Office PowerPoint</Application>
  <PresentationFormat>Widescreen</PresentationFormat>
  <Paragraphs>206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1008</cp:revision>
  <cp:lastPrinted>1601-01-01T00:00:00Z</cp:lastPrinted>
  <dcterms:created xsi:type="dcterms:W3CDTF">2018-05-10T16:45:22Z</dcterms:created>
  <dcterms:modified xsi:type="dcterms:W3CDTF">2021-02-18T08:56:46Z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