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70" d="100"/>
          <a:sy n="70" d="100"/>
        </p:scale>
        <p:origin x="96" y="2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647649"/>
              </p:ext>
            </p:extLst>
          </p:nvPr>
        </p:nvGraphicFramePr>
        <p:xfrm>
          <a:off x="965199" y="1154723"/>
          <a:ext cx="10361085" cy="343219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8, 18, 22, March 4,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25,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24*, March 3,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10*,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9</a:t>
                      </a:r>
                    </a:p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9*, 11*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15*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70750"/>
              </p:ext>
            </p:extLst>
          </p:nvPr>
        </p:nvGraphicFramePr>
        <p:xfrm>
          <a:off x="965200" y="1152010"/>
          <a:ext cx="10361083" cy="455764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23*, March 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*,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9, 23, March 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9*, 12*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10*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11*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15, March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9*, 10*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10*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8,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230539"/>
              </p:ext>
            </p:extLst>
          </p:nvPr>
        </p:nvGraphicFramePr>
        <p:xfrm>
          <a:off x="965199" y="1154723"/>
          <a:ext cx="10361085" cy="414581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1, 4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288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321285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24, March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9*, 10*, 11*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9*, 16, 23, March 2, 9, 16, 23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8*, 9*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10*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564</Words>
  <Application>Microsoft Office PowerPoint</Application>
  <PresentationFormat>Widescreen</PresentationFormat>
  <Paragraphs>203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1005</cp:revision>
  <cp:lastPrinted>1601-01-01T00:00:00Z</cp:lastPrinted>
  <dcterms:created xsi:type="dcterms:W3CDTF">2018-05-10T16:45:22Z</dcterms:created>
  <dcterms:modified xsi:type="dcterms:W3CDTF">2021-02-10T08:53:55Z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