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6" r:id="rId3"/>
    <p:sldId id="287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97" d="100"/>
          <a:sy n="97" d="100"/>
        </p:scale>
        <p:origin x="108" y="4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202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February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February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2021-02-05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82629"/>
              </p:ext>
            </p:extLst>
          </p:nvPr>
        </p:nvGraphicFramePr>
        <p:xfrm>
          <a:off x="992188" y="2408238"/>
          <a:ext cx="10025062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1787" progId="Word.Document.8">
                  <p:embed/>
                </p:oleObj>
              </mc:Choice>
              <mc:Fallback>
                <p:oleObj name="Document" r:id="rId3" imgW="10459112" imgH="253178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8238"/>
                        <a:ext cx="10025062" cy="2432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998993"/>
              </p:ext>
            </p:extLst>
          </p:nvPr>
        </p:nvGraphicFramePr>
        <p:xfrm>
          <a:off x="965199" y="1154723"/>
          <a:ext cx="10361085" cy="3784010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8, 18, 22, March 4,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25, March 1,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</a:t>
                      </a:r>
                      <a:r>
                        <a:rPr lang="en-GB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24*, March 3,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9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1,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042884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16*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321285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24, March 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18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9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3403380"/>
              </p:ext>
            </p:extLst>
          </p:nvPr>
        </p:nvGraphicFramePr>
        <p:xfrm>
          <a:off x="965200" y="1152010"/>
          <a:ext cx="10361083" cy="369499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23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March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</a:t>
                      </a:r>
                      <a:r>
                        <a:rPr lang="en-GB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5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9, 23, March 2</a:t>
                      </a:r>
                      <a:endParaRPr lang="en-GB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15, March 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8, 22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70998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9*, 16, 23, March 2, 9, 16, 23</a:t>
                      </a:r>
                    </a:p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450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335</Words>
  <Application>Microsoft Office PowerPoint</Application>
  <PresentationFormat>Widescreen</PresentationFormat>
  <Paragraphs>119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989</cp:revision>
  <cp:lastPrinted>1601-01-01T00:00:00Z</cp:lastPrinted>
  <dcterms:created xsi:type="dcterms:W3CDTF">2018-05-10T16:45:22Z</dcterms:created>
  <dcterms:modified xsi:type="dcterms:W3CDTF">2021-02-05T09:20:45Z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