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6" r:id="rId3"/>
    <p:sldId id="287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8" d="100"/>
          <a:sy n="88" d="100"/>
        </p:scale>
        <p:origin x="108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567030"/>
              </p:ext>
            </p:extLst>
          </p:nvPr>
        </p:nvGraphicFramePr>
        <p:xfrm>
          <a:off x="965199" y="1154723"/>
          <a:ext cx="10361085" cy="427169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21, 25, February 4, 8, 18, 22, 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28, February 1, 25, March 1,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20*, 27, February 3*, 10, 24*, March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1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1,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288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8*,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321285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3, 24, March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18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95741"/>
              </p:ext>
            </p:extLst>
          </p:nvPr>
        </p:nvGraphicFramePr>
        <p:xfrm>
          <a:off x="965200" y="1152010"/>
          <a:ext cx="10361083" cy="39388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26, February 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19, 22, 26, 29,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2, 5, 9, 23, March 2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1, 15, March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8,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19, 26, February 2, 9, 16, 23, March 2, 9, 16, 23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402</Words>
  <Application>Microsoft Office PowerPoint</Application>
  <PresentationFormat>Widescreen</PresentationFormat>
  <Paragraphs>129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980</cp:revision>
  <cp:lastPrinted>1601-01-01T00:00:00Z</cp:lastPrinted>
  <dcterms:created xsi:type="dcterms:W3CDTF">2018-05-10T16:45:22Z</dcterms:created>
  <dcterms:modified xsi:type="dcterms:W3CDTF">2021-01-18T10:20:06Z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