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2" d="100"/>
          <a:sy n="102" d="100"/>
        </p:scale>
        <p:origin x="120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9409"/>
              </p:ext>
            </p:extLst>
          </p:nvPr>
        </p:nvGraphicFramePr>
        <p:xfrm>
          <a:off x="965200" y="1152010"/>
          <a:ext cx="10361083" cy="157182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517079"/>
              </p:ext>
            </p:extLst>
          </p:nvPr>
        </p:nvGraphicFramePr>
        <p:xfrm>
          <a:off x="965199" y="1154723"/>
          <a:ext cx="10361085" cy="256015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21, 25, 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February 1, 25, March 1,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20*, 27, February 3*, 10, 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631578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14*, 26, February 2,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19, 26, February 2, 9, 16, 23, March 2, 9, 16,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408</Words>
  <Application>Microsoft Office PowerPoint</Application>
  <PresentationFormat>Widescreen</PresentationFormat>
  <Paragraphs>131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972</cp:revision>
  <cp:lastPrinted>1601-01-01T00:00:00Z</cp:lastPrinted>
  <dcterms:created xsi:type="dcterms:W3CDTF">2018-05-10T16:45:22Z</dcterms:created>
  <dcterms:modified xsi:type="dcterms:W3CDTF">2021-01-14T10:45:14Z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