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7" d="100"/>
          <a:sy n="87" d="100"/>
        </p:scale>
        <p:origin x="84" y="4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87202"/>
              </p:ext>
            </p:extLst>
          </p:nvPr>
        </p:nvGraphicFramePr>
        <p:xfrm>
          <a:off x="965200" y="1152010"/>
          <a:ext cx="10361083" cy="17738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99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15*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11*, 12*,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meeting at January Interim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683084"/>
              </p:ext>
            </p:extLst>
          </p:nvPr>
        </p:nvGraphicFramePr>
        <p:xfrm>
          <a:off x="965199" y="1154723"/>
          <a:ext cx="10361085" cy="304783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21, 25, February 4, 8, 18, 22, March 4,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18, 28, February 1, 25, March 1,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20*, 27, February 3*, 10, 24*, March 3,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12*, 13*, 14*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12*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13*, 14*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meeting at January Interim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588542"/>
              </p:ext>
            </p:extLst>
          </p:nvPr>
        </p:nvGraphicFramePr>
        <p:xfrm>
          <a:off x="965200" y="1152010"/>
          <a:ext cx="10361083" cy="443641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12*, 13*, 14*, 26, February 2, 23, March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12*, 19, 22, 26, 29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19, 26, February 2, 9, 16, 23, March 2, 9, 16, 23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12*, 14*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11*, 12*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meeting at January Interim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502</Words>
  <Application>Microsoft Office PowerPoint</Application>
  <PresentationFormat>Widescreen</PresentationFormat>
  <Paragraphs>161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968</cp:revision>
  <cp:lastPrinted>1601-01-01T00:00:00Z</cp:lastPrinted>
  <dcterms:created xsi:type="dcterms:W3CDTF">2018-05-10T16:45:22Z</dcterms:created>
  <dcterms:modified xsi:type="dcterms:W3CDTF">2021-01-10T17:54:53Z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