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5" r:id="rId3"/>
    <p:sldId id="286" r:id="rId4"/>
    <p:sldId id="28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87" d="100"/>
          <a:sy n="87" d="100"/>
        </p:scale>
        <p:origin x="84" y="4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2021-01-04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6538394"/>
              </p:ext>
            </p:extLst>
          </p:nvPr>
        </p:nvGraphicFramePr>
        <p:xfrm>
          <a:off x="965200" y="1152010"/>
          <a:ext cx="10361083" cy="218543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99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7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5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15*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126790"/>
                  </a:ext>
                </a:extLst>
              </a:tr>
              <a:tr h="28799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11*, 12*,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7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 meeting at January Interim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7190591"/>
              </p:ext>
            </p:extLst>
          </p:nvPr>
        </p:nvGraphicFramePr>
        <p:xfrm>
          <a:off x="965199" y="1154723"/>
          <a:ext cx="10361085" cy="3525818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7, 21, 25, February 4, 8, 18, 22, March 4,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4, 18, 28, February 1, 25, March 1,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6*, 20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27, February 3*, 10, 24*, March 3, 10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4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12*, 13*, 14*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12*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5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12*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13*, 14*</a:t>
                      </a:r>
                      <a:endParaRPr lang="en-US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 meeting at January Interim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1488409"/>
              </p:ext>
            </p:extLst>
          </p:nvPr>
        </p:nvGraphicFramePr>
        <p:xfrm>
          <a:off x="965200" y="1152010"/>
          <a:ext cx="10361083" cy="462919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5, 12*, 13*, 14*, 26, February 2, 23, March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5, 8, 12*, 19, 22, 26, 29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11,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13*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13*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12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12*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5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12*, 14*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11*, 12*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45088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11*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484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522</Words>
  <Application>Microsoft Office PowerPoint</Application>
  <PresentationFormat>Widescreen</PresentationFormat>
  <Paragraphs>176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Microsoft Word 97 - 2003 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965</cp:revision>
  <cp:lastPrinted>1601-01-01T00:00:00Z</cp:lastPrinted>
  <dcterms:created xsi:type="dcterms:W3CDTF">2018-05-10T16:45:22Z</dcterms:created>
  <dcterms:modified xsi:type="dcterms:W3CDTF">2021-01-04T09:24:28Z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