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3" r:id="rId5"/>
    <p:sldId id="268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802.11-20/19994r0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802.11-20/19994r0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802.11-20/19994r0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802.11-20/19994r0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802.11-20/19994r0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802.11-20/19994r0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2021-01-15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January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Progress with comment resolution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4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Reviewed 97 comment resolutions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56 comments resolved (motion passed)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21 comments resolved (ready for motion)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20 comments reviewed but need further discussion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D1.01 produced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January 2021</a:t>
            </a:r>
            <a:endParaRPr lang="en-GB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March 2021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March 2021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from WG 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r>
              <a:rPr lang="en-US" dirty="0">
                <a:solidFill>
                  <a:schemeClr val="tx1"/>
                </a:solidFill>
              </a:rPr>
              <a:t> until the March meeting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Every Tuesday, 10:00h ET, 1 hour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Already announced with 10-day notice to WG  and TG reflector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(unchanged)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491629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 2021		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2021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2021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 2022	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 2022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July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September 2022	</a:t>
            </a:r>
            <a:r>
              <a:rPr lang="en-US" altLang="en-US" sz="1600" dirty="0" err="1">
                <a:solidFill>
                  <a:schemeClr val="tx1"/>
                </a:solidFill>
              </a:rPr>
              <a:t>Revcom</a:t>
            </a:r>
            <a:r>
              <a:rPr lang="en-US" altLang="en-US" sz="1600">
                <a:solidFill>
                  <a:schemeClr val="tx1"/>
                </a:solidFill>
              </a:rPr>
              <a:t>/SASB approval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11-20/1916</a:t>
            </a:r>
          </a:p>
          <a:p>
            <a:r>
              <a:rPr lang="en-US" dirty="0"/>
              <a:t>Meeting / Chair’s Slide Deck:		11-20/1992</a:t>
            </a:r>
          </a:p>
          <a:p>
            <a:r>
              <a:rPr lang="en-US" dirty="0"/>
              <a:t>Meeting minutes:					11-21/37</a:t>
            </a:r>
          </a:p>
          <a:p>
            <a:r>
              <a:rPr lang="en-US" dirty="0"/>
              <a:t>Snapshot Slide:						11-20/1993</a:t>
            </a:r>
          </a:p>
          <a:p>
            <a:r>
              <a:rPr lang="en-US" dirty="0"/>
              <a:t>Closing report:					</a:t>
            </a:r>
            <a:r>
              <a:rPr lang="en-US"/>
              <a:t>	11-20/1994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139</TotalTime>
  <Words>385</Words>
  <Application>Microsoft Macintosh PowerPoint</Application>
  <PresentationFormat>On-screen Show (16:9)</PresentationFormat>
  <Paragraphs>79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March 2021 &amp; Upcoming Telcos</vt:lpstr>
      <vt:lpstr>TGbc schedule (unchanged)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24</cp:revision>
  <cp:lastPrinted>1601-01-01T00:00:00Z</cp:lastPrinted>
  <dcterms:created xsi:type="dcterms:W3CDTF">2019-09-17T07:48:51Z</dcterms:created>
  <dcterms:modified xsi:type="dcterms:W3CDTF">2021-01-14T16:08:49Z</dcterms:modified>
  <cp:category/>
</cp:coreProperties>
</file>