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98" r:id="rId4"/>
    <p:sldId id="299" r:id="rId5"/>
    <p:sldId id="301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43"/>
  </p:normalViewPr>
  <p:slideViewPr>
    <p:cSldViewPr>
      <p:cViewPr varScale="1">
        <p:scale>
          <a:sx n="128" d="100"/>
          <a:sy n="128" d="100"/>
        </p:scale>
        <p:origin x="20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802.11-20/1993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January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802.11-20/1993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802.11-20/1993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802.11-20/1993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802.11-20/1993r0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39416" y="332656"/>
            <a:ext cx="2303451" cy="273050"/>
          </a:xfrm>
        </p:spPr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8238932" y="6475414"/>
            <a:ext cx="3041644" cy="180975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Snapshot Slide for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2021-01-11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032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839416" y="333375"/>
            <a:ext cx="2589203" cy="273050"/>
          </a:xfrm>
        </p:spPr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8382948" y="6475414"/>
            <a:ext cx="3041644" cy="180975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9416" y="1981200"/>
            <a:ext cx="10513168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Snapshot slide for the Enhanced Broadcast Services </a:t>
            </a:r>
            <a:r>
              <a:rPr lang="en-GB" dirty="0" err="1"/>
              <a:t>TGbc</a:t>
            </a:r>
            <a:r>
              <a:rPr lang="en-GB" dirty="0"/>
              <a:t> for the January 2021 meeting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908720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340123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Progress since November 2021:</a:t>
            </a:r>
          </a:p>
          <a:p>
            <a:pPr lvl="1">
              <a:buFont typeface="Arial"/>
              <a:buChar char="•"/>
            </a:pP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Draft 1.0 created and WG LB </a:t>
            </a:r>
            <a:r>
              <a:rPr lang="en-US" dirty="0" err="1">
                <a:solidFill>
                  <a:schemeClr val="tx1"/>
                </a:solidFill>
              </a:rPr>
              <a:t>inititaed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WG LB closed in December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LB passed with 82.7% approval rate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643 comments received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1 telephone conferences (1-hour each)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Discussion with ARC / review of D1.0</a:t>
            </a:r>
          </a:p>
          <a:p>
            <a:pPr lvl="2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No changes to architecture; no further action needed</a:t>
            </a:r>
          </a:p>
          <a:p>
            <a:pPr lvl="2"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836712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January Goals: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Comment resolutions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Plans for upcoming telephone conferences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Comment resolution</a:t>
            </a:r>
          </a:p>
          <a:p>
            <a:pPr lvl="1">
              <a:buFont typeface="Arial"/>
              <a:buChar char="•"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4040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1" y="836712"/>
            <a:ext cx="10361084" cy="1065213"/>
          </a:xfrm>
        </p:spPr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br>
              <a:rPr lang="en-US" dirty="0"/>
            </a:br>
            <a:r>
              <a:rPr lang="en-US" b="0" dirty="0"/>
              <a:t>Broadcast Services</a:t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1" y="2124099"/>
            <a:ext cx="10361084" cy="4113213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This week 4 Meeting slots:  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Mon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 09:00 – 11:00h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 11:15 – 13:15h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Thu 09:00 – 11:00h</a:t>
            </a:r>
          </a:p>
          <a:p>
            <a:pPr lvl="1"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Agenda: 11-20/1916</a:t>
            </a:r>
          </a:p>
          <a:p>
            <a:pPr>
              <a:buFont typeface="Arial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Note – </a:t>
            </a:r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Telco Schedule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Weekly 1-hour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Tuesdays 10:00h – 11:00h ET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24268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Snapshot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Snapshot-Template" id="{5DE90C3E-49BA-6B47-84C5-8055C8C32A0B}" vid="{1ECF18B4-DE33-FE49-AE1F-EB77180CC63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802-11-BCS-Snapshot-Template</Template>
  <TotalTime>321</TotalTime>
  <Words>228</Words>
  <Application>Microsoft Macintosh PowerPoint</Application>
  <PresentationFormat>Widescreen</PresentationFormat>
  <Paragraphs>54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802-11-BCS-Snapshot-Template</vt:lpstr>
      <vt:lpstr>Dokument</vt:lpstr>
      <vt:lpstr>Snapshot Slide for TGbc</vt:lpstr>
      <vt:lpstr>Abstract</vt:lpstr>
      <vt:lpstr>IEEE 802.11 TGbc Broadcast Services Chair: Marc Emmelmann</vt:lpstr>
      <vt:lpstr>IEEE 802.11 TGbc Broadcast Services Chair: Marc Emmelmann</vt:lpstr>
      <vt:lpstr>IEEE 802.11 TGbc Broadcast Services Chair: Marc Emmelmann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Snapshot Slide for TGbc</dc:title>
  <dc:subject/>
  <dc:creator>Microsoft Office User</dc:creator>
  <cp:keywords/>
  <dc:description/>
  <cp:lastModifiedBy>Emmelmann, Marc</cp:lastModifiedBy>
  <cp:revision>29</cp:revision>
  <cp:lastPrinted>1601-01-01T00:00:00Z</cp:lastPrinted>
  <dcterms:created xsi:type="dcterms:W3CDTF">2019-05-16T23:33:21Z</dcterms:created>
  <dcterms:modified xsi:type="dcterms:W3CDTF">2020-12-30T13:04:55Z</dcterms:modified>
  <cp:category/>
</cp:coreProperties>
</file>