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8" r:id="rId4"/>
    <p:sldId id="299" r:id="rId5"/>
    <p:sldId id="3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802.11-20/1993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802.11-20/1993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January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November 2021:</a:t>
            </a: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1.0 created and WG LB </a:t>
            </a:r>
            <a:r>
              <a:rPr lang="en-US" dirty="0" err="1">
                <a:solidFill>
                  <a:schemeClr val="tx1"/>
                </a:solidFill>
              </a:rPr>
              <a:t>inititaed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WG LB closed in December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LB passed with 82.7%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643 comments received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with ARC / review of D1.0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 changes to architecture; no further action needed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January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Comment resolutions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11-20/1916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321</TotalTime>
  <Words>228</Words>
  <Application>Microsoft Macintosh PowerPoint</Application>
  <PresentationFormat>Widescreen</PresentationFormat>
  <Paragraphs>54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29</cp:revision>
  <cp:lastPrinted>1601-01-01T00:00:00Z</cp:lastPrinted>
  <dcterms:created xsi:type="dcterms:W3CDTF">2019-05-16T23:33:21Z</dcterms:created>
  <dcterms:modified xsi:type="dcterms:W3CDTF">2020-12-30T13:04:55Z</dcterms:modified>
  <cp:category/>
</cp:coreProperties>
</file>