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62" r:id="rId4"/>
    <p:sldId id="311"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316" r:id="rId23"/>
    <p:sldId id="287" r:id="rId24"/>
    <p:sldId id="266" r:id="rId25"/>
    <p:sldId id="289" r:id="rId26"/>
    <p:sldId id="290" r:id="rId27"/>
    <p:sldId id="288" r:id="rId28"/>
    <p:sldId id="292" r:id="rId29"/>
    <p:sldId id="299" r:id="rId30"/>
    <p:sldId id="293" r:id="rId31"/>
    <p:sldId id="294" r:id="rId32"/>
    <p:sldId id="263" r:id="rId33"/>
    <p:sldId id="296" r:id="rId34"/>
    <p:sldId id="297" r:id="rId35"/>
    <p:sldId id="295" r:id="rId36"/>
    <p:sldId id="264"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802.11-20/1992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802.11-20/1992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802.11-20/1992</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2020-12-30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2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10-15,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Comment Resolution for LB252</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448</TotalTime>
  <Words>1973</Words>
  <Application>Microsoft Macintosh PowerPoint</Application>
  <PresentationFormat>On-screen Show (4:3)</PresentationFormat>
  <Paragraphs>307</Paragraphs>
  <Slides>36</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23</cp:revision>
  <cp:lastPrinted>1601-01-01T00:00:00Z</cp:lastPrinted>
  <dcterms:created xsi:type="dcterms:W3CDTF">2019-05-17T00:07:25Z</dcterms:created>
  <dcterms:modified xsi:type="dcterms:W3CDTF">2020-12-30T12:21:32Z</dcterms:modified>
  <cp:category/>
</cp:coreProperties>
</file>