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36" r:id="rId15"/>
    <p:sldId id="324" r:id="rId16"/>
    <p:sldId id="333" r:id="rId17"/>
    <p:sldId id="322" r:id="rId18"/>
    <p:sldId id="320" r:id="rId19"/>
    <p:sldId id="327" r:id="rId20"/>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802.11-20/1991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802.11-20/1991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802.11-20/1991</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802.11-20/1991</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802.11-20/1991r0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January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January 05,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2021-01-05</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52"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642F5-92CA-B44D-9845-3250F249976C}"/>
              </a:ext>
            </a:extLst>
          </p:cNvPr>
          <p:cNvSpPr>
            <a:spLocks noGrp="1"/>
          </p:cNvSpPr>
          <p:nvPr>
            <p:ph type="title"/>
          </p:nvPr>
        </p:nvSpPr>
        <p:spPr/>
        <p:txBody>
          <a:bodyPr/>
          <a:lstStyle/>
          <a:p>
            <a:r>
              <a:rPr lang="de-DE" dirty="0" err="1"/>
              <a:t>Telco</a:t>
            </a:r>
            <a:r>
              <a:rPr lang="de-DE" dirty="0"/>
              <a:t> Schedule Jan 2021 – Mar 2021</a:t>
            </a:r>
          </a:p>
        </p:txBody>
      </p:sp>
      <p:sp>
        <p:nvSpPr>
          <p:cNvPr id="3" name="Content Placeholder 2">
            <a:extLst>
              <a:ext uri="{FF2B5EF4-FFF2-40B4-BE49-F238E27FC236}">
                <a16:creationId xmlns:a16="http://schemas.microsoft.com/office/drawing/2014/main" id="{1F7FAA42-9544-654E-A2CC-BFD60075D65B}"/>
              </a:ext>
            </a:extLst>
          </p:cNvPr>
          <p:cNvSpPr>
            <a:spLocks noGrp="1"/>
          </p:cNvSpPr>
          <p:nvPr>
            <p:ph idx="1"/>
          </p:nvPr>
        </p:nvSpPr>
        <p:spPr/>
        <p:txBody>
          <a:bodyPr/>
          <a:lstStyle/>
          <a:p>
            <a:r>
              <a:rPr lang="en-US" dirty="0"/>
              <a:t>Tuesdays, 10:00h ET, Duration 1 hour</a:t>
            </a:r>
          </a:p>
          <a:p>
            <a:endParaRPr lang="en-US" dirty="0"/>
          </a:p>
          <a:p>
            <a:r>
              <a:rPr lang="en-US" dirty="0"/>
              <a:t>Weekly, </a:t>
            </a:r>
          </a:p>
          <a:p>
            <a:r>
              <a:rPr lang="en-US" dirty="0"/>
              <a:t>	starting Jan 19 (after virtual interim meeting)</a:t>
            </a:r>
          </a:p>
          <a:p>
            <a:r>
              <a:rPr lang="en-US" dirty="0"/>
              <a:t>	until Mar 2 (week before March plenary)</a:t>
            </a:r>
          </a:p>
        </p:txBody>
      </p:sp>
      <p:sp>
        <p:nvSpPr>
          <p:cNvPr id="4" name="Slide Number Placeholder 3">
            <a:extLst>
              <a:ext uri="{FF2B5EF4-FFF2-40B4-BE49-F238E27FC236}">
                <a16:creationId xmlns:a16="http://schemas.microsoft.com/office/drawing/2014/main" id="{A54F3522-5000-B643-ACD4-CBB43E2D17F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F644499-A671-264A-B8BE-D2358C598C7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65A79D9-1AFB-AC4E-ABCC-8740685160F8}"/>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3978935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January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17</a:t>
            </a:fld>
            <a:endParaRPr lang="en-GB"/>
          </a:p>
        </p:txBody>
      </p:sp>
    </p:spTree>
    <p:extLst>
      <p:ext uri="{BB962C8B-B14F-4D97-AF65-F5344CB8AC3E}">
        <p14:creationId xmlns:p14="http://schemas.microsoft.com/office/powerpoint/2010/main" val="3438742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January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January 05,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endParaRPr lang="en-GB" sz="800" dirty="0"/>
          </a:p>
          <a:p>
            <a:r>
              <a:rPr lang="en-GB" sz="800" dirty="0"/>
              <a:t>Join the </a:t>
            </a:r>
            <a:r>
              <a:rPr lang="en-GB" sz="800" dirty="0" err="1"/>
              <a:t>Webex</a:t>
            </a:r>
            <a:r>
              <a:rPr lang="en-GB" sz="800" dirty="0"/>
              <a:t> meeting here:</a:t>
            </a:r>
          </a:p>
          <a:p>
            <a:r>
              <a:rPr lang="en-GB" sz="800" dirty="0"/>
              <a:t>https://</a:t>
            </a:r>
            <a:r>
              <a:rPr lang="en-GB" sz="800" dirty="0" err="1"/>
              <a:t>ieeesa.webex.com</a:t>
            </a:r>
            <a:r>
              <a:rPr lang="en-GB" sz="800" dirty="0"/>
              <a:t>/</a:t>
            </a:r>
            <a:r>
              <a:rPr lang="en-GB" sz="800" dirty="0" err="1"/>
              <a:t>ieeesa</a:t>
            </a:r>
            <a:r>
              <a:rPr lang="en-GB" sz="800" dirty="0"/>
              <a:t>/</a:t>
            </a:r>
            <a:r>
              <a:rPr lang="en-GB" sz="800" dirty="0" err="1"/>
              <a:t>j.php?MTID</a:t>
            </a:r>
            <a:r>
              <a:rPr lang="en-GB" sz="800" dirty="0"/>
              <a:t>=m253bda5dd3f7be59b7d826e7da93d3d6</a:t>
            </a:r>
          </a:p>
          <a:p>
            <a:endParaRPr lang="en-GB" sz="800" dirty="0"/>
          </a:p>
          <a:p>
            <a:r>
              <a:rPr lang="en-GB" sz="800" dirty="0"/>
              <a:t>Meeting number: 173 817 4173</a:t>
            </a:r>
          </a:p>
          <a:p>
            <a:r>
              <a:rPr lang="en-GB" sz="8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strike="sngStrike" dirty="0"/>
              <a:t>Straw Polls </a:t>
            </a:r>
          </a:p>
          <a:p>
            <a:pPr>
              <a:buFont typeface="Arial" panose="020B0604020202020204" pitchFamily="34" charset="0"/>
              <a:buChar char="•"/>
            </a:pPr>
            <a:r>
              <a:rPr lang="en-US" sz="1200" strike="sngStrike" dirty="0"/>
              <a:t>Editor’s report</a:t>
            </a:r>
          </a:p>
          <a:p>
            <a:pPr>
              <a:buFont typeface="Arial" panose="020B0604020202020204" pitchFamily="34" charset="0"/>
              <a:buChar char="•"/>
            </a:pPr>
            <a:r>
              <a:rPr lang="en-US" sz="1200" dirty="0"/>
              <a:t>Review of comment assignments &amp; plan for comment resolutions for virtual interim meeting next week</a:t>
            </a:r>
          </a:p>
          <a:p>
            <a:pPr>
              <a:buFont typeface="Arial" panose="020B0604020202020204" pitchFamily="34" charset="0"/>
              <a:buChar char="•"/>
            </a:pPr>
            <a:r>
              <a:rPr lang="en-US" sz="1200" dirty="0"/>
              <a:t>Review of comments assigned to Marc Emmelmann (per tab in 11-20-1985)</a:t>
            </a:r>
          </a:p>
          <a:p>
            <a:pPr>
              <a:buFont typeface="Arial" panose="020B0604020202020204" pitchFamily="34" charset="0"/>
              <a:buChar char="•"/>
            </a:pPr>
            <a:r>
              <a:rPr lang="en-US" sz="1200" strike="sngStrike" dirty="0"/>
              <a:t>Submissions</a:t>
            </a:r>
            <a:endParaRPr lang="en-US" sz="1200" dirty="0"/>
          </a:p>
          <a:p>
            <a:pPr>
              <a:buFont typeface="Arial" panose="020B0604020202020204" pitchFamily="34" charset="0"/>
              <a:buChar char="•"/>
            </a:pPr>
            <a:r>
              <a:rPr lang="en-US" sz="1200" dirty="0"/>
              <a:t>Telco Schedule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1510</TotalTime>
  <Words>1727</Words>
  <Application>Microsoft Macintosh PowerPoint</Application>
  <PresentationFormat>On-screen Show (16:9)</PresentationFormat>
  <Paragraphs>195</Paragraphs>
  <Slides>19</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vt:lpstr>
      <vt:lpstr>Calibri</vt:lpstr>
      <vt:lpstr>Monotype Sorts</vt:lpstr>
      <vt:lpstr>Times New Roman</vt:lpstr>
      <vt:lpstr>802-11-BCS-Chair-Slides-Template</vt:lpstr>
      <vt:lpstr>Document</vt:lpstr>
      <vt:lpstr>Agenda TGbc Telco January 05, 2021</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Telco Schedule Jan 2021 – Mar 2021</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140</cp:revision>
  <cp:lastPrinted>1601-01-01T00:00:00Z</cp:lastPrinted>
  <dcterms:created xsi:type="dcterms:W3CDTF">2020-02-25T15:01:23Z</dcterms:created>
  <dcterms:modified xsi:type="dcterms:W3CDTF">2020-12-30T11:58:43Z</dcterms:modified>
  <cp:category/>
</cp:coreProperties>
</file>