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708" r:id="rId5"/>
    <p:sldId id="879" r:id="rId6"/>
    <p:sldId id="750" r:id="rId7"/>
    <p:sldId id="873" r:id="rId8"/>
    <p:sldId id="880" r:id="rId9"/>
    <p:sldId id="901" r:id="rId10"/>
    <p:sldId id="902" r:id="rId11"/>
    <p:sldId id="900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05A6481A-2A73-41C1-9663-073B4CD6EDE7}"/>
    <pc:docChg chg="undo custSel addSld delSld modSld modMainMaster">
      <pc:chgData name="Park, Minyoung" userId="127d513f-da54-4474-846e-76202393764d" providerId="ADAL" clId="{05A6481A-2A73-41C1-9663-073B4CD6EDE7}" dt="2020-12-29T19:46:36.767" v="1401" actId="6549"/>
      <pc:docMkLst>
        <pc:docMk/>
      </pc:docMkLst>
      <pc:sldChg chg="modSp">
        <pc:chgData name="Park, Minyoung" userId="127d513f-da54-4474-846e-76202393764d" providerId="ADAL" clId="{05A6481A-2A73-41C1-9663-073B4CD6EDE7}" dt="2020-12-29T18:58:55.937" v="13" actId="20577"/>
        <pc:sldMkLst>
          <pc:docMk/>
          <pc:sldMk cId="0" sldId="708"/>
        </pc:sldMkLst>
        <pc:spChg chg="mod">
          <ac:chgData name="Park, Minyoung" userId="127d513f-da54-4474-846e-76202393764d" providerId="ADAL" clId="{05A6481A-2A73-41C1-9663-073B4CD6EDE7}" dt="2020-12-29T18:58:55.937" v="13" actId="20577"/>
          <ac:spMkLst>
            <pc:docMk/>
            <pc:sldMk cId="0" sldId="708"/>
            <ac:spMk id="12" creationId="{00000000-0000-0000-0000-000000000000}"/>
          </ac:spMkLst>
        </pc:spChg>
      </pc:sldChg>
      <pc:sldChg chg="modSp">
        <pc:chgData name="Park, Minyoung" userId="127d513f-da54-4474-846e-76202393764d" providerId="ADAL" clId="{05A6481A-2A73-41C1-9663-073B4CD6EDE7}" dt="2020-12-29T19:11:00.791" v="223" actId="20577"/>
        <pc:sldMkLst>
          <pc:docMk/>
          <pc:sldMk cId="0" sldId="750"/>
        </pc:sldMkLst>
        <pc:spChg chg="mod">
          <ac:chgData name="Park, Minyoung" userId="127d513f-da54-4474-846e-76202393764d" providerId="ADAL" clId="{05A6481A-2A73-41C1-9663-073B4CD6EDE7}" dt="2020-12-29T19:01:28.490" v="37" actId="20577"/>
          <ac:spMkLst>
            <pc:docMk/>
            <pc:sldMk cId="0" sldId="750"/>
            <ac:spMk id="21506" creationId="{00000000-0000-0000-0000-000000000000}"/>
          </ac:spMkLst>
        </pc:spChg>
        <pc:spChg chg="mod">
          <ac:chgData name="Park, Minyoung" userId="127d513f-da54-4474-846e-76202393764d" providerId="ADAL" clId="{05A6481A-2A73-41C1-9663-073B4CD6EDE7}" dt="2020-12-29T19:11:00.791" v="223" actId="20577"/>
          <ac:spMkLst>
            <pc:docMk/>
            <pc:sldMk cId="0" sldId="750"/>
            <ac:spMk id="21507" creationId="{00000000-0000-0000-0000-000000000000}"/>
          </ac:spMkLst>
        </pc:spChg>
      </pc:sldChg>
      <pc:sldChg chg="del">
        <pc:chgData name="Park, Minyoung" userId="127d513f-da54-4474-846e-76202393764d" providerId="ADAL" clId="{05A6481A-2A73-41C1-9663-073B4CD6EDE7}" dt="2020-12-29T19:40:53.229" v="1349" actId="2696"/>
        <pc:sldMkLst>
          <pc:docMk/>
          <pc:sldMk cId="2066974761" sldId="825"/>
        </pc:sldMkLst>
      </pc:sldChg>
      <pc:sldChg chg="del">
        <pc:chgData name="Park, Minyoung" userId="127d513f-da54-4474-846e-76202393764d" providerId="ADAL" clId="{05A6481A-2A73-41C1-9663-073B4CD6EDE7}" dt="2020-12-29T19:40:55.395" v="1350" actId="2696"/>
        <pc:sldMkLst>
          <pc:docMk/>
          <pc:sldMk cId="737658052" sldId="875"/>
        </pc:sldMkLst>
      </pc:sldChg>
      <pc:sldChg chg="modSp">
        <pc:chgData name="Park, Minyoung" userId="127d513f-da54-4474-846e-76202393764d" providerId="ADAL" clId="{05A6481A-2A73-41C1-9663-073B4CD6EDE7}" dt="2020-12-29T19:01:05.934" v="27" actId="20577"/>
        <pc:sldMkLst>
          <pc:docMk/>
          <pc:sldMk cId="3883647714" sldId="879"/>
        </pc:sldMkLst>
        <pc:spChg chg="mod">
          <ac:chgData name="Park, Minyoung" userId="127d513f-da54-4474-846e-76202393764d" providerId="ADAL" clId="{05A6481A-2A73-41C1-9663-073B4CD6EDE7}" dt="2020-12-29T19:01:05.934" v="27" actId="20577"/>
          <ac:spMkLst>
            <pc:docMk/>
            <pc:sldMk cId="3883647714" sldId="879"/>
            <ac:spMk id="6" creationId="{BE55D4DD-940F-4747-B72C-5CEBA082A37A}"/>
          </ac:spMkLst>
        </pc:spChg>
      </pc:sldChg>
      <pc:sldChg chg="addSp delSp modSp">
        <pc:chgData name="Park, Minyoung" userId="127d513f-da54-4474-846e-76202393764d" providerId="ADAL" clId="{05A6481A-2A73-41C1-9663-073B4CD6EDE7}" dt="2020-12-29T19:43:23.451" v="1360" actId="20577"/>
        <pc:sldMkLst>
          <pc:docMk/>
          <pc:sldMk cId="799883743" sldId="880"/>
        </pc:sldMkLst>
        <pc:spChg chg="mod">
          <ac:chgData name="Park, Minyoung" userId="127d513f-da54-4474-846e-76202393764d" providerId="ADAL" clId="{05A6481A-2A73-41C1-9663-073B4CD6EDE7}" dt="2020-12-29T19:43:23.451" v="1360" actId="20577"/>
          <ac:spMkLst>
            <pc:docMk/>
            <pc:sldMk cId="799883743" sldId="880"/>
            <ac:spMk id="3" creationId="{C2997189-5A3E-429F-A62D-459478E833BB}"/>
          </ac:spMkLst>
        </pc:spChg>
        <pc:picChg chg="del">
          <ac:chgData name="Park, Minyoung" userId="127d513f-da54-4474-846e-76202393764d" providerId="ADAL" clId="{05A6481A-2A73-41C1-9663-073B4CD6EDE7}" dt="2020-12-29T19:09:05.367" v="202" actId="478"/>
          <ac:picMkLst>
            <pc:docMk/>
            <pc:sldMk cId="799883743" sldId="880"/>
            <ac:picMk id="7" creationId="{987F9700-F56D-4732-808D-4D5A6C83C374}"/>
          </ac:picMkLst>
        </pc:picChg>
        <pc:picChg chg="add mod">
          <ac:chgData name="Park, Minyoung" userId="127d513f-da54-4474-846e-76202393764d" providerId="ADAL" clId="{05A6481A-2A73-41C1-9663-073B4CD6EDE7}" dt="2020-12-29T19:09:07.302" v="203" actId="1076"/>
          <ac:picMkLst>
            <pc:docMk/>
            <pc:sldMk cId="799883743" sldId="880"/>
            <ac:picMk id="8" creationId="{877412EC-67A2-427F-85F8-7F2A84FEE9D9}"/>
          </ac:picMkLst>
        </pc:picChg>
      </pc:sldChg>
      <pc:sldChg chg="modSp">
        <pc:chgData name="Park, Minyoung" userId="127d513f-da54-4474-846e-76202393764d" providerId="ADAL" clId="{05A6481A-2A73-41C1-9663-073B4CD6EDE7}" dt="2020-12-29T19:44:31.812" v="1361" actId="6549"/>
        <pc:sldMkLst>
          <pc:docMk/>
          <pc:sldMk cId="1898896492" sldId="900"/>
        </pc:sldMkLst>
        <pc:spChg chg="mod">
          <ac:chgData name="Park, Minyoung" userId="127d513f-da54-4474-846e-76202393764d" providerId="ADAL" clId="{05A6481A-2A73-41C1-9663-073B4CD6EDE7}" dt="2020-12-29T19:44:31.812" v="1361" actId="6549"/>
          <ac:spMkLst>
            <pc:docMk/>
            <pc:sldMk cId="1898896492" sldId="900"/>
            <ac:spMk id="2" creationId="{276DAB6F-C825-4E25-A2F5-9808F2CEE410}"/>
          </ac:spMkLst>
        </pc:spChg>
        <pc:spChg chg="mod">
          <ac:chgData name="Park, Minyoung" userId="127d513f-da54-4474-846e-76202393764d" providerId="ADAL" clId="{05A6481A-2A73-41C1-9663-073B4CD6EDE7}" dt="2020-12-29T19:40:40.810" v="1348" actId="207"/>
          <ac:spMkLst>
            <pc:docMk/>
            <pc:sldMk cId="1898896492" sldId="900"/>
            <ac:spMk id="3" creationId="{CA157F4B-6B8A-405E-928C-6115F5760D8D}"/>
          </ac:spMkLst>
        </pc:spChg>
      </pc:sldChg>
      <pc:sldChg chg="addSp delSp modSp add">
        <pc:chgData name="Park, Minyoung" userId="127d513f-da54-4474-846e-76202393764d" providerId="ADAL" clId="{05A6481A-2A73-41C1-9663-073B4CD6EDE7}" dt="2020-12-29T19:46:36.767" v="1401" actId="6549"/>
        <pc:sldMkLst>
          <pc:docMk/>
          <pc:sldMk cId="4277902784" sldId="901"/>
        </pc:sldMkLst>
        <pc:spChg chg="mod">
          <ac:chgData name="Park, Minyoung" userId="127d513f-da54-4474-846e-76202393764d" providerId="ADAL" clId="{05A6481A-2A73-41C1-9663-073B4CD6EDE7}" dt="2020-12-29T19:13:17.879" v="269" actId="20577"/>
          <ac:spMkLst>
            <pc:docMk/>
            <pc:sldMk cId="4277902784" sldId="901"/>
            <ac:spMk id="2" creationId="{A29A19AD-078D-44AA-911F-1860AC028C09}"/>
          </ac:spMkLst>
        </pc:spChg>
        <pc:spChg chg="del">
          <ac:chgData name="Park, Minyoung" userId="127d513f-da54-4474-846e-76202393764d" providerId="ADAL" clId="{05A6481A-2A73-41C1-9663-073B4CD6EDE7}" dt="2020-12-29T19:11:26.651" v="224"/>
          <ac:spMkLst>
            <pc:docMk/>
            <pc:sldMk cId="4277902784" sldId="901"/>
            <ac:spMk id="3" creationId="{D6A3A8AC-9DF8-4C4B-83A5-86541AA9D1E4}"/>
          </ac:spMkLst>
        </pc:spChg>
        <pc:spChg chg="add mod">
          <ac:chgData name="Park, Minyoung" userId="127d513f-da54-4474-846e-76202393764d" providerId="ADAL" clId="{05A6481A-2A73-41C1-9663-073B4CD6EDE7}" dt="2020-12-29T19:20:47.960" v="318" actId="1076"/>
          <ac:spMkLst>
            <pc:docMk/>
            <pc:sldMk cId="4277902784" sldId="901"/>
            <ac:spMk id="8" creationId="{AEA9CFF6-999D-496D-8076-179E6783C1C1}"/>
          </ac:spMkLst>
        </pc:spChg>
        <pc:spChg chg="add mod">
          <ac:chgData name="Park, Minyoung" userId="127d513f-da54-4474-846e-76202393764d" providerId="ADAL" clId="{05A6481A-2A73-41C1-9663-073B4CD6EDE7}" dt="2020-12-29T19:46:36.767" v="1401" actId="6549"/>
          <ac:spMkLst>
            <pc:docMk/>
            <pc:sldMk cId="4277902784" sldId="901"/>
            <ac:spMk id="9" creationId="{24583879-684A-484C-BF93-4474B483E176}"/>
          </ac:spMkLst>
        </pc:spChg>
        <pc:graphicFrameChg chg="add mod modGraphic">
          <ac:chgData name="Park, Minyoung" userId="127d513f-da54-4474-846e-76202393764d" providerId="ADAL" clId="{05A6481A-2A73-41C1-9663-073B4CD6EDE7}" dt="2020-12-29T19:16:21.601" v="283" actId="1076"/>
          <ac:graphicFrameMkLst>
            <pc:docMk/>
            <pc:sldMk cId="4277902784" sldId="901"/>
            <ac:graphicFrameMk id="7" creationId="{05C7F860-02A4-4E97-B44B-6990EA880CAE}"/>
          </ac:graphicFrameMkLst>
        </pc:graphicFrameChg>
      </pc:sldChg>
      <pc:sldChg chg="modSp add">
        <pc:chgData name="Park, Minyoung" userId="127d513f-da54-4474-846e-76202393764d" providerId="ADAL" clId="{05A6481A-2A73-41C1-9663-073B4CD6EDE7}" dt="2020-12-29T19:36:52.389" v="1322" actId="20577"/>
        <pc:sldMkLst>
          <pc:docMk/>
          <pc:sldMk cId="2504591351" sldId="902"/>
        </pc:sldMkLst>
        <pc:spChg chg="mod">
          <ac:chgData name="Park, Minyoung" userId="127d513f-da54-4474-846e-76202393764d" providerId="ADAL" clId="{05A6481A-2A73-41C1-9663-073B4CD6EDE7}" dt="2020-12-29T19:35:10.836" v="1219" actId="20577"/>
          <ac:spMkLst>
            <pc:docMk/>
            <pc:sldMk cId="2504591351" sldId="902"/>
            <ac:spMk id="2" creationId="{EA6C2C0A-3D3D-45AF-AFBD-1765A28030EF}"/>
          </ac:spMkLst>
        </pc:spChg>
        <pc:spChg chg="mod">
          <ac:chgData name="Park, Minyoung" userId="127d513f-da54-4474-846e-76202393764d" providerId="ADAL" clId="{05A6481A-2A73-41C1-9663-073B4CD6EDE7}" dt="2020-12-29T19:36:52.389" v="1322" actId="20577"/>
          <ac:spMkLst>
            <pc:docMk/>
            <pc:sldMk cId="2504591351" sldId="902"/>
            <ac:spMk id="3" creationId="{53CB1C4D-495A-4EF3-9CCA-DF1E21C8C5B8}"/>
          </ac:spMkLst>
        </pc:spChg>
      </pc:sldChg>
      <pc:sldMasterChg chg="modSp">
        <pc:chgData name="Park, Minyoung" userId="127d513f-da54-4474-846e-76202393764d" providerId="ADAL" clId="{05A6481A-2A73-41C1-9663-073B4CD6EDE7}" dt="2020-12-29T18:58:33.313" v="7" actId="20577"/>
        <pc:sldMasterMkLst>
          <pc:docMk/>
          <pc:sldMasterMk cId="0" sldId="2147483648"/>
        </pc:sldMasterMkLst>
        <pc:spChg chg="mod">
          <ac:chgData name="Park, Minyoung" userId="127d513f-da54-4474-846e-76202393764d" providerId="ADAL" clId="{05A6481A-2A73-41C1-9663-073B4CD6EDE7}" dt="2020-12-29T18:58:33.313" v="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802.11-20/1987r0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2020-12-29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[January 4]</a:t>
            </a:r>
          </a:p>
          <a:p>
            <a:pPr lvl="2"/>
            <a:r>
              <a:rPr lang="en-US" dirty="0"/>
              <a:t>Call information</a:t>
            </a:r>
          </a:p>
          <a:p>
            <a:pPr lvl="3"/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lvl="4"/>
            <a:r>
              <a:rPr lang="en-US" dirty="0"/>
              <a:t>https://ieeesa.webex.com/ieeesa/j.php?MTID=ma244fe71373a40951ff6dbb70cf30078</a:t>
            </a:r>
          </a:p>
          <a:p>
            <a:pPr lvl="4"/>
            <a:r>
              <a:rPr lang="en-US" dirty="0"/>
              <a:t>Meeting number: 179 271 7300</a:t>
            </a:r>
          </a:p>
          <a:p>
            <a:pPr lvl="4"/>
            <a:r>
              <a:rPr lang="en-US" dirty="0"/>
              <a:t>Meeting password: wireless (94735377 from phones and video systems)</a:t>
            </a:r>
          </a:p>
          <a:p>
            <a:pPr lvl="3"/>
            <a:r>
              <a:rPr lang="en-US" dirty="0"/>
              <a:t>Join by phone:</a:t>
            </a:r>
          </a:p>
          <a:p>
            <a:pPr lvl="4"/>
            <a:r>
              <a:rPr lang="en-US" dirty="0"/>
              <a:t>Tap to call in from a mobile device (attendees only)</a:t>
            </a:r>
          </a:p>
          <a:p>
            <a:pPr lvl="4"/>
            <a:r>
              <a:rPr lang="en-US" dirty="0"/>
              <a:t> +1-408-418-9388 USA Toll</a:t>
            </a:r>
          </a:p>
          <a:p>
            <a:pPr lvl="4"/>
            <a:r>
              <a:rPr lang="en-US" dirty="0"/>
              <a:t>Global call-in numbers</a:t>
            </a:r>
          </a:p>
          <a:p>
            <a:pPr lvl="4"/>
            <a:r>
              <a:rPr lang="en-US" dirty="0"/>
              <a:t>Access code: 179 271 7300</a:t>
            </a:r>
          </a:p>
          <a:p>
            <a:pPr lvl="1"/>
            <a:r>
              <a:rPr lang="en-US" dirty="0"/>
              <a:t>Motions on comment resolutions (from motion# 9000)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[January 4]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ballot result review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Review CID 9001 and proposed resolution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 – comment resolution on CID 9001</a:t>
            </a: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B9A-C6D5-49F6-B8E7-FF5746C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7189-5A3E-429F-A62D-459478E8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rate: 98%</a:t>
            </a:r>
          </a:p>
          <a:p>
            <a:pPr lvl="1"/>
            <a:r>
              <a:rPr lang="en-US" dirty="0"/>
              <a:t>107 approve, 2 disapprove </a:t>
            </a:r>
          </a:p>
          <a:p>
            <a:r>
              <a:rPr lang="en-US" dirty="0"/>
              <a:t>1 editorial comment received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0AFD-D039-439E-A324-FB2317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FE29-5E0B-46AF-BD57-CD07335A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0DAC-5537-405C-B369-DEB711C9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7412EC-67A2-427F-85F8-7F2A84FE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379" y="2214562"/>
            <a:ext cx="512445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A19AD-078D-44AA-911F-1860AC028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9001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5C7F860-02A4-4E97-B44B-6990EA880C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143654"/>
              </p:ext>
            </p:extLst>
          </p:nvPr>
        </p:nvGraphicFramePr>
        <p:xfrm>
          <a:off x="1066801" y="1824446"/>
          <a:ext cx="10325100" cy="1456227"/>
        </p:xfrm>
        <a:graphic>
          <a:graphicData uri="http://schemas.openxmlformats.org/drawingml/2006/table">
            <a:tbl>
              <a:tblPr/>
              <a:tblGrid>
                <a:gridCol w="489679">
                  <a:extLst>
                    <a:ext uri="{9D8B030D-6E8A-4147-A177-3AD203B41FA5}">
                      <a16:colId xmlns:a16="http://schemas.microsoft.com/office/drawing/2014/main" val="1299024795"/>
                    </a:ext>
                  </a:extLst>
                </a:gridCol>
                <a:gridCol w="1289067">
                  <a:extLst>
                    <a:ext uri="{9D8B030D-6E8A-4147-A177-3AD203B41FA5}">
                      <a16:colId xmlns:a16="http://schemas.microsoft.com/office/drawing/2014/main" val="1939214640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2145900073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3988202624"/>
                    </a:ext>
                  </a:extLst>
                </a:gridCol>
                <a:gridCol w="669646">
                  <a:extLst>
                    <a:ext uri="{9D8B030D-6E8A-4147-A177-3AD203B41FA5}">
                      <a16:colId xmlns:a16="http://schemas.microsoft.com/office/drawing/2014/main" val="406920579"/>
                    </a:ext>
                  </a:extLst>
                </a:gridCol>
                <a:gridCol w="937504">
                  <a:extLst>
                    <a:ext uri="{9D8B030D-6E8A-4147-A177-3AD203B41FA5}">
                      <a16:colId xmlns:a16="http://schemas.microsoft.com/office/drawing/2014/main" val="488211359"/>
                    </a:ext>
                  </a:extLst>
                </a:gridCol>
                <a:gridCol w="937504">
                  <a:extLst>
                    <a:ext uri="{9D8B030D-6E8A-4147-A177-3AD203B41FA5}">
                      <a16:colId xmlns:a16="http://schemas.microsoft.com/office/drawing/2014/main" val="1043461613"/>
                    </a:ext>
                  </a:extLst>
                </a:gridCol>
                <a:gridCol w="2247498">
                  <a:extLst>
                    <a:ext uri="{9D8B030D-6E8A-4147-A177-3AD203B41FA5}">
                      <a16:colId xmlns:a16="http://schemas.microsoft.com/office/drawing/2014/main" val="4090948081"/>
                    </a:ext>
                  </a:extLst>
                </a:gridCol>
                <a:gridCol w="2247498">
                  <a:extLst>
                    <a:ext uri="{9D8B030D-6E8A-4147-A177-3AD203B41FA5}">
                      <a16:colId xmlns:a16="http://schemas.microsoft.com/office/drawing/2014/main" val="253872446"/>
                    </a:ext>
                  </a:extLst>
                </a:gridCol>
              </a:tblGrid>
              <a:tr h="32446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CID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Commenter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Clause Number(C)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Page(C)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Line(C)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Type of Comment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Part of No Vote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Comment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Proposed Change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35221"/>
                  </a:ext>
                </a:extLst>
              </a:tr>
              <a:tr h="1114056"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9001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Hamilton, Mark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4.3.15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 No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Since 802.11ax has already added 4.3.15a, and this next text is labelled 4.3.15b, it should be inserted after subclause 4.3.15a (not 4.3.15).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Update the editing instructions to say "Insert a new subclause after subclause 4.3.15a as follows:"</a:t>
                      </a:r>
                    </a:p>
                  </a:txBody>
                  <a:tcPr marL="6891" marR="6891" marT="68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71642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276E6-A069-4558-8662-EF729043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468F-F01E-41F2-BC7C-9115D4A4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7AF4D-275A-4AF2-A9C0-5A9C56FD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A9CFF6-999D-496D-8076-179E6783C1C1}"/>
              </a:ext>
            </a:extLst>
          </p:cNvPr>
          <p:cNvSpPr txBox="1"/>
          <p:nvPr/>
        </p:nvSpPr>
        <p:spPr>
          <a:xfrm>
            <a:off x="1066801" y="3577328"/>
            <a:ext cx="3956083" cy="14542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-BoldMT"/>
              </a:rPr>
              <a:t>802.11ba Draft 8.0 P25L7</a:t>
            </a:r>
          </a:p>
          <a:p>
            <a:endParaRPr lang="en-US" sz="1400" b="1" dirty="0">
              <a:solidFill>
                <a:srgbClr val="000000"/>
              </a:solidFill>
              <a:latin typeface="Arial-BoldMT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Arial-BoldMT"/>
              </a:rPr>
              <a:t>“4. General description</a:t>
            </a:r>
            <a:br>
              <a:rPr lang="en-US" sz="1400" b="1" dirty="0">
                <a:solidFill>
                  <a:srgbClr val="000000"/>
                </a:solidFill>
                <a:latin typeface="Arial-BoldMT"/>
              </a:rPr>
            </a:br>
            <a:r>
              <a:rPr lang="en-US" b="1" dirty="0">
                <a:solidFill>
                  <a:srgbClr val="000000"/>
                </a:solidFill>
                <a:latin typeface="Arial-BoldMT"/>
              </a:rPr>
              <a:t>4.3 Components of the IEEE Std 802.11 architecture</a:t>
            </a:r>
            <a:br>
              <a:rPr lang="en-US" b="1" dirty="0">
                <a:solidFill>
                  <a:srgbClr val="000000"/>
                </a:solidFill>
                <a:latin typeface="Arial-BoldMT"/>
              </a:rPr>
            </a:br>
            <a:r>
              <a:rPr lang="en-US" b="1" i="1" dirty="0">
                <a:solidFill>
                  <a:srgbClr val="000000"/>
                </a:solidFill>
                <a:highlight>
                  <a:srgbClr val="FFFF00"/>
                </a:highlight>
                <a:latin typeface="TimesNewRomanPS-BoldItalicMT"/>
              </a:rPr>
              <a:t>Insert a new subclause after subclause 4.3.15 as follows:</a:t>
            </a:r>
            <a:br>
              <a:rPr lang="en-US" b="1" i="1" dirty="0">
                <a:solidFill>
                  <a:srgbClr val="000000"/>
                </a:solidFill>
                <a:highlight>
                  <a:srgbClr val="FFFF00"/>
                </a:highlight>
                <a:latin typeface="TimesNewRomanPS-BoldItalicMT"/>
              </a:rPr>
            </a:br>
            <a:r>
              <a:rPr lang="en-US" sz="1050" b="1" dirty="0">
                <a:solidFill>
                  <a:srgbClr val="000000"/>
                </a:solidFill>
                <a:latin typeface="Arial-BoldMT"/>
              </a:rPr>
              <a:t>4.3.15b Wake-up radio (WUR) AP and WUR non-AP STA”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583879-684A-484C-BF93-4474B483E176}"/>
              </a:ext>
            </a:extLst>
          </p:cNvPr>
          <p:cNvSpPr txBox="1">
            <a:spLocks/>
          </p:cNvSpPr>
          <p:nvPr/>
        </p:nvSpPr>
        <p:spPr bwMode="auto">
          <a:xfrm>
            <a:off x="5486400" y="3577328"/>
            <a:ext cx="5791200" cy="251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Discussion: </a:t>
            </a:r>
            <a:r>
              <a:rPr lang="en-US" sz="1600" b="0" kern="0" dirty="0"/>
              <a:t>consulted with 802.11 WG chair (Dorothy Stanley, HPE) for a resolution for this comment and the WG chair provided a guidance stating that this editorial comment can be addressed by the IEEE SA publication editor during the publication editing. </a:t>
            </a:r>
          </a:p>
          <a:p>
            <a:r>
              <a:rPr lang="en-US" sz="1600" b="0" kern="0" dirty="0"/>
              <a:t>Therefore, following the WG chair’s guidance, the proposed resolution for the comment is </a:t>
            </a:r>
            <a:r>
              <a:rPr lang="en-US" sz="1600" kern="0" dirty="0"/>
              <a:t>Reject </a:t>
            </a:r>
            <a:r>
              <a:rPr lang="en-US" sz="1600" b="0" kern="0" dirty="0"/>
              <a:t>with the following reason: </a:t>
            </a:r>
            <a:r>
              <a:rPr lang="en-US" sz="1600" kern="0" dirty="0"/>
              <a:t>“This comment will be forwarded to the publication editor for consideration during publication editing.”</a:t>
            </a:r>
          </a:p>
          <a:p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427790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2C0A-3D3D-45AF-AFBD-1765A280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9000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1C4D-495A-4EF3-9CCA-DF1E21C8C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resolution for CID 9001:</a:t>
            </a:r>
          </a:p>
          <a:p>
            <a:pPr lvl="1"/>
            <a:r>
              <a:rPr lang="en-US" dirty="0"/>
              <a:t>Rejected. This comment will be forwarded to the publication editor for consideration during publication editing.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7101-D51C-4213-9876-0AFBE3CE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06FAC-6782-4E4E-9072-BB4BC9A3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F1BB7-BF0B-4201-A2DE-B7F6F748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9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October: comment resolution on D7.0 complete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November 13 – 802 EC conditional approval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December: D8.0 Recirc (Dec 11-21)</a:t>
            </a:r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February 12 – Post draft to </a:t>
            </a:r>
            <a:r>
              <a:rPr lang="en-US" dirty="0" err="1"/>
              <a:t>RevCom</a:t>
            </a:r>
            <a:r>
              <a:rPr lang="en-US" dirty="0"/>
              <a:t> by this date</a:t>
            </a:r>
          </a:p>
          <a:p>
            <a:pPr lvl="1"/>
            <a:r>
              <a:rPr lang="en-US" dirty="0"/>
              <a:t>March: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3C76B-438A-41A6-BD75-2537B585555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1F34BA-098E-4461-BC07-CDE732AC4F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F61DDA-C448-48C0-B87E-509942902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186865</TotalTime>
  <Words>819</Words>
  <Application>Microsoft Office PowerPoint</Application>
  <PresentationFormat>Widescreen</PresentationFormat>
  <Paragraphs>107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Arial-BoldMT</vt:lpstr>
      <vt:lpstr>TimesNewRomanPS-BoldItalicMT</vt:lpstr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[January 4]</vt:lpstr>
      <vt:lpstr>Teleconferences are subject to applicable policies and procedures</vt:lpstr>
      <vt:lpstr>SA Ballot Summary</vt:lpstr>
      <vt:lpstr>CID 9001</vt:lpstr>
      <vt:lpstr>Motion# 9000 </vt:lpstr>
      <vt:lpstr>Timeline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5981</cp:revision>
  <cp:lastPrinted>2014-11-04T15:04:57Z</cp:lastPrinted>
  <dcterms:created xsi:type="dcterms:W3CDTF">2007-04-17T18:10:23Z</dcterms:created>
  <dcterms:modified xsi:type="dcterms:W3CDTF">2020-12-29T19:46:57Z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  <property fmtid="{D5CDD505-2E9C-101B-9397-08002B2CF9AE}" pid="37" name="ContentTypeId">
    <vt:lpwstr>0x0101007521DD49D754694A93C9E6AE13A3674F</vt:lpwstr>
  </property>
</Properties>
</file>