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69" r:id="rId2"/>
    <p:sldId id="332" r:id="rId3"/>
    <p:sldId id="284" r:id="rId4"/>
    <p:sldId id="330"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6714193" y="332601"/>
            <a:ext cx="173130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smtClean="0"/>
              <a:t>11-20/1984r0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Dec</a:t>
            </a:r>
            <a:r>
              <a:rPr lang="en-US" sz="1800" b="1" dirty="0" smtClean="0"/>
              <a:t> 2020</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Ross Jian Yu,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Preamble Puncture Bitmap Indication for 20 and 40 MHz OFDMA Transmission</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2020-12-22</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535255477"/>
              </p:ext>
            </p:extLst>
          </p:nvPr>
        </p:nvGraphicFramePr>
        <p:xfrm>
          <a:off x="647700" y="2819400"/>
          <a:ext cx="8115299" cy="15900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err="1" smtClean="0"/>
                        <a:t>Mengshi</a:t>
                      </a:r>
                      <a:r>
                        <a:rPr lang="en-US" altLang="zh-CN" sz="1400" dirty="0" smtClean="0"/>
                        <a:t> Hu</a:t>
                      </a:r>
                      <a:endParaRPr lang="zh-CN" altLang="en-US"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smtClean="0"/>
                        <a:t>Wei Jiang</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4114800"/>
          </a:xfrm>
        </p:spPr>
        <p:txBody>
          <a:bodyPr/>
          <a:lstStyle/>
          <a:p>
            <a:r>
              <a:rPr lang="en-US" altLang="zh-CN" sz="1800" dirty="0" smtClean="0"/>
              <a:t>In SFD [1], the following motion has passed regarding preamble puncture indication in U-SIG regarding OFDMA transmission:</a:t>
            </a:r>
          </a:p>
          <a:p>
            <a:pPr lvl="1"/>
            <a:r>
              <a:rPr lang="en-GB" altLang="zh-CN" sz="1600" dirty="0"/>
              <a:t>The punctured channel information in U-SIG for the DL OFDMA case is a 4-bit bitmap that tells which 20 MHz channel is punctured in the relevant 80 </a:t>
            </a:r>
            <a:r>
              <a:rPr lang="en-GB" altLang="zh-CN" sz="1600" dirty="0" err="1"/>
              <a:t>MHz.</a:t>
            </a:r>
            <a:endParaRPr lang="zh-CN" altLang="zh-CN" sz="1600" dirty="0"/>
          </a:p>
          <a:p>
            <a:pPr lvl="2"/>
            <a:r>
              <a:rPr lang="en-GB" altLang="zh-CN" sz="1400" dirty="0"/>
              <a:t>Information may vary from one 80 MHz to another.</a:t>
            </a:r>
            <a:endParaRPr lang="zh-CN" altLang="zh-CN" sz="1400" dirty="0"/>
          </a:p>
          <a:p>
            <a:pPr lvl="2"/>
            <a:r>
              <a:rPr lang="en-GB" altLang="zh-CN" sz="1400" dirty="0"/>
              <a:t>The information is located in the 4 LSBs of the overall 5-bit punctured channel indication field. MSB is reserved.</a:t>
            </a:r>
            <a:endParaRPr lang="zh-CN" altLang="zh-CN" sz="1400" dirty="0"/>
          </a:p>
          <a:p>
            <a:pPr lvl="2"/>
            <a:r>
              <a:rPr lang="en-GB" altLang="zh-CN" sz="1400" dirty="0"/>
              <a:t>The LSB to the 4th bit of the field apply from the lowest frequency 20 MHz channel to the highest frequency 20 MHz channel.  </a:t>
            </a:r>
            <a:endParaRPr lang="zh-CN" altLang="zh-CN" sz="1400" dirty="0"/>
          </a:p>
          <a:p>
            <a:pPr lvl="1"/>
            <a:r>
              <a:rPr lang="en-GB" altLang="zh-CN" sz="1600" dirty="0"/>
              <a:t>[Motion 137, #SP290, </a:t>
            </a:r>
            <a:r>
              <a:rPr lang="en-US" altLang="zh-CN" sz="1600" dirty="0"/>
              <a:t>[3]</a:t>
            </a:r>
            <a:r>
              <a:rPr lang="en-GB" altLang="zh-CN" sz="1600" dirty="0"/>
              <a:t> and </a:t>
            </a:r>
            <a:r>
              <a:rPr lang="en-US" altLang="zh-CN" sz="1600" dirty="0"/>
              <a:t>[92]</a:t>
            </a:r>
            <a:r>
              <a:rPr lang="en-GB" altLang="zh-CN" sz="1600" dirty="0" smtClean="0"/>
              <a:t>]</a:t>
            </a:r>
          </a:p>
          <a:p>
            <a:r>
              <a:rPr lang="en-GB" altLang="zh-CN" sz="1800" dirty="0"/>
              <a:t>In P802.11be </a:t>
            </a:r>
            <a:r>
              <a:rPr lang="en-GB" altLang="zh-CN" sz="1800" dirty="0" smtClean="0"/>
              <a:t>D0.2 [2], </a:t>
            </a:r>
            <a:r>
              <a:rPr lang="en-GB" altLang="zh-CN" sz="1800" dirty="0"/>
              <a:t>page 206</a:t>
            </a:r>
          </a:p>
          <a:p>
            <a:pPr lvl="1"/>
            <a:r>
              <a:rPr lang="en-US" altLang="zh-CN" sz="1600" dirty="0"/>
              <a:t>If B0–B1 of U-SIG-2 is set to 0, which is the OFDMA case,B3–B6 is a 4-bit bitmap that tells which 20 MHz channel is punctured in the relevant 80 MHz segment, where B3 applies to the lowest frequency 20 MHz channel and B6 to the highest frequency 20 MHz channel. For each of the bits B3–B6, a value of 0 indicates that the corresponding 20 MHz channel is punctured, and a value of 1 is used otherwise. Field value may vary from one 80 MHz to the other. B7 is Disregard and set to 1.</a:t>
            </a:r>
            <a:endParaRPr lang="zh-CN" altLang="zh-CN" sz="1600" dirty="0"/>
          </a:p>
          <a:p>
            <a:endParaRPr lang="zh-CN" altLang="en-US" sz="1800" dirty="0"/>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p:txBody>
          <a:bodyPr/>
          <a:lstStyle/>
          <a:p>
            <a:r>
              <a:rPr lang="en-US" altLang="zh-CN" dirty="0" smtClean="0"/>
              <a:t>Background</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828673" y="1727517"/>
            <a:ext cx="7562853" cy="4930458"/>
          </a:xfrm>
          <a:prstGeom prst="rect">
            <a:avLst/>
          </a:prstGeom>
          <a:noFill/>
          <a:ln>
            <a:noFill/>
          </a:ln>
        </p:spPr>
        <p:txBody>
          <a:bodyPr lIns="92075" tIns="46025" rIns="92075" bIns="46025" anchor="t" anchorCtr="0">
            <a:noAutofit/>
          </a:bodyPr>
          <a:lstStyle/>
          <a:p>
            <a:pPr>
              <a:lnSpc>
                <a:spcPct val="150000"/>
              </a:lnSpc>
              <a:spcBef>
                <a:spcPts val="0"/>
              </a:spcBef>
              <a:buSzPct val="100000"/>
              <a:buFont typeface="Arial" panose="020B0604020202020204" pitchFamily="34" charset="0"/>
              <a:buChar char="•"/>
            </a:pPr>
            <a:r>
              <a:rPr lang="en-GB" altLang="zh-CN" sz="1800" dirty="0"/>
              <a:t>The bitmap indication for </a:t>
            </a:r>
            <a:r>
              <a:rPr lang="en-GB" altLang="zh-CN" sz="1800" dirty="0" smtClean="0"/>
              <a:t>an 20/40 </a:t>
            </a:r>
            <a:r>
              <a:rPr lang="en-GB" altLang="zh-CN" sz="1800" dirty="0"/>
              <a:t>MHz OFDMA transmission is missing where preamble puncture shall not be applied</a:t>
            </a:r>
            <a:r>
              <a:rPr lang="en-GB" altLang="zh-CN" sz="1800" dirty="0" smtClean="0"/>
              <a:t>.</a:t>
            </a:r>
            <a:r>
              <a:rPr lang="en-GB" altLang="zh-CN" sz="1800" dirty="0"/>
              <a:t> </a:t>
            </a:r>
            <a:endParaRPr lang="en-GB" altLang="zh-CN" sz="1800" dirty="0" smtClean="0"/>
          </a:p>
          <a:p>
            <a:pPr>
              <a:lnSpc>
                <a:spcPct val="150000"/>
              </a:lnSpc>
              <a:spcBef>
                <a:spcPts val="0"/>
              </a:spcBef>
              <a:buSzPct val="100000"/>
              <a:buFont typeface="Arial" panose="020B0604020202020204" pitchFamily="34" charset="0"/>
              <a:buChar char="•"/>
            </a:pPr>
            <a:r>
              <a:rPr lang="en-US" altLang="zh-CN" sz="1800" dirty="0" smtClean="0">
                <a:solidFill>
                  <a:schemeClr val="dk1"/>
                </a:solidFill>
                <a:ea typeface="Times New Roman"/>
                <a:cs typeface="Times New Roman"/>
                <a:sym typeface="Times New Roman"/>
              </a:rPr>
              <a:t>Propose to simply indicate 1111 </a:t>
            </a:r>
            <a:r>
              <a:rPr lang="en-GB" altLang="zh-CN" sz="1600" dirty="0"/>
              <a:t>for an 20/40 MHz OFDMA </a:t>
            </a:r>
            <a:r>
              <a:rPr lang="en-GB" altLang="zh-CN" sz="1600" dirty="0" smtClean="0"/>
              <a:t>transmission.</a:t>
            </a:r>
            <a:endParaRPr lang="en-US" altLang="zh-CN" sz="160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914400"/>
            <a:ext cx="8001000" cy="533400"/>
          </a:xfrm>
          <a:noFill/>
          <a:ln/>
        </p:spPr>
        <p:txBody>
          <a:bodyPr/>
          <a:lstStyle/>
          <a:p>
            <a:r>
              <a:rPr lang="en-GB" altLang="zh-CN" dirty="0" smtClean="0"/>
              <a:t>Bitmap </a:t>
            </a:r>
            <a:r>
              <a:rPr lang="en-GB" altLang="zh-CN" dirty="0"/>
              <a:t>indication for 20/40 MHz OFDMA transmission</a:t>
            </a:r>
            <a:endParaRPr lang="en-US" dirty="0">
              <a:solidFill>
                <a:schemeClr val="tx1"/>
              </a:solidFill>
            </a:endParaRPr>
          </a:p>
        </p:txBody>
      </p: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4</a:t>
            </a:fld>
            <a:endParaRPr lang="en-US" dirty="0"/>
          </a:p>
        </p:txBody>
      </p:sp>
      <p:sp>
        <p:nvSpPr>
          <p:cNvPr id="4" name="标题 3"/>
          <p:cNvSpPr>
            <a:spLocks noGrp="1"/>
          </p:cNvSpPr>
          <p:nvPr>
            <p:ph type="title"/>
          </p:nvPr>
        </p:nvSpPr>
        <p:spPr/>
        <p:txBody>
          <a:bodyPr/>
          <a:lstStyle/>
          <a:p>
            <a:r>
              <a:rPr lang="en-US" dirty="0" smtClean="0"/>
              <a:t>Straw Poll #1</a:t>
            </a:r>
            <a:endParaRPr lang="en-US" dirty="0"/>
          </a:p>
        </p:txBody>
      </p:sp>
      <p:sp>
        <p:nvSpPr>
          <p:cNvPr id="7" name="内容占位符 1"/>
          <p:cNvSpPr>
            <a:spLocks noGrp="1"/>
          </p:cNvSpPr>
          <p:nvPr>
            <p:ph idx="1"/>
          </p:nvPr>
        </p:nvSpPr>
        <p:spPr>
          <a:xfrm>
            <a:off x="685800" y="1981200"/>
            <a:ext cx="8153400" cy="4114800"/>
          </a:xfrm>
        </p:spPr>
        <p:txBody>
          <a:bodyPr/>
          <a:lstStyle/>
          <a:p>
            <a:pPr algn="just"/>
            <a:r>
              <a:rPr lang="en-US" altLang="zh-CN" sz="2000" dirty="0"/>
              <a:t>Do you agree to add the following text in the </a:t>
            </a:r>
            <a:r>
              <a:rPr lang="en-US" altLang="zh-CN" sz="2000" dirty="0" err="1"/>
              <a:t>TGbe</a:t>
            </a:r>
            <a:r>
              <a:rPr lang="en-US" altLang="zh-CN" sz="2000" dirty="0"/>
              <a:t> SFD:</a:t>
            </a:r>
          </a:p>
          <a:p>
            <a:pPr lvl="1" algn="just"/>
            <a:r>
              <a:rPr lang="en-GB" altLang="zh-CN" sz="1800" dirty="0"/>
              <a:t>The bitmap indication for an 20/40 MHz OFDMA </a:t>
            </a:r>
            <a:r>
              <a:rPr lang="en-GB" altLang="zh-CN" sz="1800" dirty="0" smtClean="0"/>
              <a:t>transmission </a:t>
            </a:r>
            <a:r>
              <a:rPr lang="en-US" altLang="zh-CN" sz="1800" dirty="0" smtClean="0"/>
              <a:t>is 1111.</a:t>
            </a:r>
          </a:p>
          <a:p>
            <a:pPr lvl="2" algn="just"/>
            <a:r>
              <a:rPr lang="en-US" altLang="zh-CN" sz="1600" dirty="0" smtClean="0"/>
              <a:t>BW is set to 0 or 1, indicating 20 or 40MHz</a:t>
            </a:r>
          </a:p>
          <a:p>
            <a:pPr lvl="2" algn="just"/>
            <a:r>
              <a:rPr lang="en-US" altLang="zh-CN" sz="1600" dirty="0"/>
              <a:t>PPDU Type And Compression </a:t>
            </a:r>
            <a:r>
              <a:rPr lang="en-US" altLang="zh-CN" sz="1600" dirty="0" smtClean="0"/>
              <a:t>Mode is set to 0, indicating DL OFDMA PPDU</a:t>
            </a:r>
          </a:p>
          <a:p>
            <a:pPr lvl="1" algn="just"/>
            <a:endParaRPr lang="en-US" altLang="zh-CN" sz="1800" dirty="0"/>
          </a:p>
          <a:p>
            <a:pPr marL="0" indent="0">
              <a:buNone/>
            </a:pPr>
            <a:endParaRPr lang="en-US" sz="2000" dirty="0" smtClean="0"/>
          </a:p>
          <a:p>
            <a:pPr marL="0" indent="0">
              <a:buNone/>
            </a:pPr>
            <a:endParaRPr lang="en-US" sz="2000" dirty="0" smtClean="0"/>
          </a:p>
        </p:txBody>
      </p:sp>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smtClean="0"/>
              <a:t>11-20-1935-03-00be-compendium-of-straw-polls-and-potential-changes-to-the-specification-framework-document-part-2, Edward Au (Huawei)</a:t>
            </a:r>
          </a:p>
          <a:p>
            <a:pPr marL="533400" indent="-355600" defTabSz="622300">
              <a:spcBef>
                <a:spcPts val="0"/>
              </a:spcBef>
              <a:spcAft>
                <a:spcPts val="0"/>
              </a:spcAft>
              <a:buFont typeface="+mj-lt"/>
              <a:buAutoNum type="arabicPeriod"/>
            </a:pPr>
            <a:r>
              <a:rPr lang="en-US" altLang="zh-CN" sz="1800" b="0" dirty="0" smtClean="0"/>
              <a:t>P802.11be D0.2</a:t>
            </a:r>
          </a:p>
          <a:p>
            <a:pPr marL="533400" indent="-355600" defTabSz="622300">
              <a:spcBef>
                <a:spcPts val="0"/>
              </a:spcBef>
              <a:spcAft>
                <a:spcPts val="0"/>
              </a:spcAft>
            </a:pP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5</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89006</TotalTime>
  <Words>394</Words>
  <Application>Microsoft Office PowerPoint</Application>
  <PresentationFormat>全屏显示(4:3)</PresentationFormat>
  <Paragraphs>51</Paragraphs>
  <Slides>5</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5</vt:i4>
      </vt:variant>
    </vt:vector>
  </HeadingPairs>
  <TitlesOfParts>
    <vt:vector size="10" baseType="lpstr">
      <vt:lpstr>ＭＳ Ｐゴシック</vt:lpstr>
      <vt:lpstr>宋体</vt:lpstr>
      <vt:lpstr>Arial</vt:lpstr>
      <vt:lpstr>Times New Roman</vt:lpstr>
      <vt:lpstr>802-11-Submission</vt:lpstr>
      <vt:lpstr>Preamble Puncture Bitmap Indication for 20 and 40 MHz OFDMA Transmission</vt:lpstr>
      <vt:lpstr>Background</vt:lpstr>
      <vt:lpstr>Bitmap indication for 20/40 MHz OFDMA transmission</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1434</cp:revision>
  <cp:lastPrinted>1998-02-10T13:28:06Z</cp:lastPrinted>
  <dcterms:created xsi:type="dcterms:W3CDTF">2013-11-12T18:41:50Z</dcterms:created>
  <dcterms:modified xsi:type="dcterms:W3CDTF">2020-12-23T06:58:54Z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(3)AzPJPMMX+Nwn3bq5jCOfdXdyLva0rjUO77HmL3DijHlereUMkzZ6foKsnqR73YvipUnZns4t
WrfDzJOvNEym9ZxQHJ/wlBajCe4w9mcbXdJAf/7/X0noBjGj5bJEYaw8eexXU3X/5liCT6Gy
qBFYp/tBBYrDgoEV4Ivxn4HEzGYyVc8dUff8TFn0daUX+Bwt/5tFIuScLJ+SoUtCdRa+pXSg
MXttj6xPQcgnoz4suZ</vt:lpwstr>
  </property>
  <property fmtid="{D5CDD505-2E9C-101B-9397-08002B2CF9AE}" pid="4" name="_2015_ms_pID_7253431">
    <vt:lpwstr>f0mCUS1OR/qS4O/qXip0NLJNMdMOTkmTRpicbG94y6VNoxHzudtrYv
b9OwYqdq5wgjy79YfYxvPsSWsXEu3rzlCKBw8V1vFJRQObLsiQQ0l5iBPcyj6KX1+MKrP1+p
bi6YibnNcHSNO412Ls7sgk5iVIgenswRLChwBfyCgadzmq401g7SqLVCXfukqQ7sZofnO6KQ
xA55tzbpSSYp9ndpX+lfe/TKy2oYTiBx9KDP</vt:lpwstr>
  </property>
  <property fmtid="{D5CDD505-2E9C-101B-9397-08002B2CF9AE}" pid="5" name="_2015_ms_pID_7253432">
    <vt:lpwstr>+JSKnMCsD/hI6MBmjHG4xiA=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