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0" r:id="rId5"/>
    <p:sldId id="328" r:id="rId6"/>
    <p:sldId id="261" r:id="rId7"/>
    <p:sldId id="263" r:id="rId8"/>
    <p:sldId id="264" r:id="rId9"/>
    <p:sldId id="265" r:id="rId10"/>
    <p:sldId id="266" r:id="rId11"/>
    <p:sldId id="270" r:id="rId12"/>
    <p:sldId id="267" r:id="rId13"/>
    <p:sldId id="299" r:id="rId14"/>
    <p:sldId id="324" r:id="rId15"/>
    <p:sldId id="325" r:id="rId16"/>
    <p:sldId id="326" r:id="rId17"/>
    <p:sldId id="327" r:id="rId18"/>
    <p:sldId id="329" r:id="rId19"/>
    <p:sldId id="323"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A96221-7881-488D-B053-55CA90BA522C}" v="83" dt="2020-12-28T17:55:21.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p:scale>
          <a:sx n="110" d="100"/>
          <a:sy n="110" d="100"/>
        </p:scale>
        <p:origin x="1242" y="19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0-12-28T21:06:47.300" v="1053" actId="20577"/>
      <pc:docMkLst>
        <pc:docMk/>
      </pc:docMkLst>
      <pc:sldChg chg="modSp">
        <pc:chgData name="Alfred Asterjadhi" userId="39de57b9-85c0-4fd1-aaac-8ca2b6560ad0" providerId="ADAL" clId="{F0A96221-7881-488D-B053-55CA90BA522C}" dt="2020-12-28T17:23:01.949" v="137"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0-12-28T17:30:18.443" v="455" actId="20577"/>
        <pc:sldMkLst>
          <pc:docMk/>
          <pc:sldMk cId="132832093" sldId="267"/>
        </pc:sldMkLst>
        <pc:spChg chg="mod">
          <ac:chgData name="Alfred Asterjadhi" userId="39de57b9-85c0-4fd1-aaac-8ca2b6560ad0" providerId="ADAL" clId="{F0A96221-7881-488D-B053-55CA90BA522C}" dt="2020-12-28T17:30:18.443" v="455"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0-12-28T21:05:54.637" v="1051"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0-12-28T17:37:36.732" v="646" actId="14100"/>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0-12-28T17:37:33.561" v="645" actId="14100"/>
          <ac:spMkLst>
            <pc:docMk/>
            <pc:sldMk cId="2243228416" sldId="299"/>
            <ac:spMk id="17" creationId="{442A1050-6527-4B2E-A943-E125D6B48B52}"/>
          </ac:spMkLst>
        </pc:spChg>
        <pc:spChg chg="add mod">
          <ac:chgData name="Alfred Asterjadhi" userId="39de57b9-85c0-4fd1-aaac-8ca2b6560ad0" providerId="ADAL" clId="{F0A96221-7881-488D-B053-55CA90BA522C}" dt="2020-12-28T21:05:54.637" v="1051"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sschelstraete@quantenna.com" TargetMode="External"/><Relationship Id="rId4" Type="http://schemas.openxmlformats.org/officeDocument/2006/relationships/hyperlink" Target="mailto:tianyu@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600200"/>
            <a:ext cx="4343399" cy="3161505"/>
          </a:xfrm>
        </p:spPr>
        <p:txBody>
          <a:bodyPr/>
          <a:lstStyle/>
          <a:p>
            <a:pPr lvl="0">
              <a:buFont typeface="Arial" panose="020B0604020202020204" pitchFamily="34" charset="0"/>
              <a:buChar char="•"/>
            </a:pPr>
            <a:r>
              <a:rPr lang="en-US" altLang="en-US" sz="1600" dirty="0"/>
              <a:t>Monday MAC/PHY (19:00-21:00)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IPR policy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a:p>
            <a:pPr>
              <a:buFont typeface="Arial" panose="020B0604020202020204" pitchFamily="34" charset="0"/>
              <a:buChar char="•"/>
            </a:pPr>
            <a:r>
              <a:rPr lang="en-US" altLang="en-US" sz="1600" dirty="0"/>
              <a:t>Wednesday MAC/PHY (09:00-11:00)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IPR policy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600201"/>
            <a:ext cx="4441272" cy="31615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Monday MAC/PHY (19:00-21:00)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IPR policy 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a:p>
            <a:pPr>
              <a:buFont typeface="Arial" panose="020B0604020202020204" pitchFamily="34" charset="0"/>
              <a:buChar char="•"/>
            </a:pPr>
            <a:r>
              <a:rPr lang="en-US" altLang="en-US" sz="1600" kern="0" dirty="0"/>
              <a:t>Wednesday MAC/PHY (09:00-11:00)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IPR policy 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p:txBody>
      </p:sp>
      <p:sp>
        <p:nvSpPr>
          <p:cNvPr id="18" name="Content Placeholder 2">
            <a:extLst>
              <a:ext uri="{FF2B5EF4-FFF2-40B4-BE49-F238E27FC236}">
                <a16:creationId xmlns:a16="http://schemas.microsoft.com/office/drawing/2014/main" id="{85E9751F-9C9F-433F-B45B-75AD3CEE784B}"/>
              </a:ext>
            </a:extLst>
          </p:cNvPr>
          <p:cNvSpPr txBox="1">
            <a:spLocks/>
          </p:cNvSpPr>
          <p:nvPr/>
        </p:nvSpPr>
        <p:spPr bwMode="auto">
          <a:xfrm>
            <a:off x="2606679" y="4852194"/>
            <a:ext cx="4343399" cy="16232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Thursday Joint (09:00-11:00)</a:t>
            </a:r>
          </a:p>
          <a:p>
            <a:pPr marL="800100" lvl="1" indent="-342900">
              <a:buFont typeface="Arial" panose="020B0604020202020204" pitchFamily="34" charset="0"/>
              <a:buChar char="•"/>
            </a:pPr>
            <a:r>
              <a:rPr lang="en-US" altLang="en-US" sz="1200" kern="0" dirty="0"/>
              <a:t>Call meeting to order </a:t>
            </a:r>
          </a:p>
          <a:p>
            <a:pPr marL="800100" lvl="1" indent="-342900">
              <a:buFont typeface="Arial" panose="020B0604020202020204" pitchFamily="34" charset="0"/>
              <a:buChar char="•"/>
            </a:pPr>
            <a:r>
              <a:rPr lang="en-US" altLang="en-US" sz="1200" kern="0" dirty="0"/>
              <a:t>IEEE-SA IPR policy and Procedure</a:t>
            </a:r>
          </a:p>
          <a:p>
            <a:pPr marL="800100" lvl="1" indent="-342900">
              <a:buFont typeface="Arial" panose="020B0604020202020204" pitchFamily="34" charset="0"/>
              <a:buChar char="•"/>
            </a:pPr>
            <a:r>
              <a:rPr lang="en-US" altLang="en-US" sz="1200" kern="0" dirty="0"/>
              <a:t>Motions</a:t>
            </a:r>
          </a:p>
          <a:p>
            <a:pPr marL="800100" lvl="1" indent="-342900">
              <a:buFont typeface="Arial" panose="020B0604020202020204" pitchFamily="34" charset="0"/>
              <a:buChar char="•"/>
            </a:pPr>
            <a:r>
              <a:rPr lang="en-US" altLang="en-US" sz="1200" kern="0" dirty="0"/>
              <a:t>Presentation of submissions</a:t>
            </a:r>
          </a:p>
          <a:p>
            <a:pPr marL="800100" lvl="1" indent="-342900">
              <a:buFont typeface="Arial" panose="020B0604020202020204" pitchFamily="34" charset="0"/>
              <a:buChar char="•"/>
            </a:pPr>
            <a:r>
              <a:rPr lang="en-US" altLang="en-US" sz="1200" kern="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IPR policy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a:t>
            </a:r>
            <a:endParaRPr lang="en-US" sz="14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IPR policy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Wednesday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IPR policy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63408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Wednesday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IPR policy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491866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IPR policy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a:t>Announcements:</a:t>
            </a:r>
            <a:endParaRPr lang="en-US" altLang="en-US" sz="1800" dirty="0"/>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a:buFont typeface="Arial" panose="020B0604020202020204" pitchFamily="34" charset="0"/>
              <a:buChar char="•"/>
            </a:pPr>
            <a:r>
              <a:rPr lang="en-GB" sz="1800" dirty="0"/>
              <a:t>Motions (concentrated within the second 60 mins of the call)</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4304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11-15,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2000" dirty="0"/>
              <a:t>Participation slide: </a:t>
            </a:r>
            <a:r>
              <a:rPr lang="en-US" sz="2000" dirty="0">
                <a:hlinkClick r:id="rId2"/>
              </a:rPr>
              <a:t>https://mentor.ieee.org/802-ec/dcn/16/ec-16-0180-05-00EC-ieee-802-participation-slide.pptx</a:t>
            </a:r>
            <a:endParaRPr lang="en-US" sz="2000" dirty="0"/>
          </a:p>
          <a:p>
            <a:pPr marL="400050">
              <a:buFont typeface="Arial" panose="020B0604020202020204" pitchFamily="34" charset="0"/>
              <a:buChar char="•"/>
            </a:pPr>
            <a:r>
              <a:rPr lang="en-GB" sz="2000" dirty="0"/>
              <a:t>Please record your attendance during the conference call by using the IMAT system: </a:t>
            </a:r>
            <a:endParaRPr lang="en-US" sz="2000" dirty="0"/>
          </a:p>
          <a:p>
            <a:pPr marL="800100" lvl="1">
              <a:buFont typeface="Arial" panose="020B0604020202020204" pitchFamily="34" charset="0"/>
              <a:buChar char="•"/>
            </a:pPr>
            <a:r>
              <a:rPr lang="en-GB" sz="1800" dirty="0"/>
              <a:t>1) login to </a:t>
            </a:r>
            <a:r>
              <a:rPr lang="en-GB" sz="1800" dirty="0" err="1">
                <a:hlinkClick r:id="rId3"/>
              </a:rPr>
              <a:t>imat</a:t>
            </a:r>
            <a:r>
              <a:rPr lang="en-GB" sz="1800" dirty="0"/>
              <a:t>, 2) select “802.11 Telecons (&lt;Month&gt;)” entry, 3) select “C/LM/WG802.11 Attendance” entry, 4) click “TGbe &lt;MAC/PHY/Joint&gt; conference call that you are attending.</a:t>
            </a:r>
            <a:endParaRPr lang="en-US" sz="1800" dirty="0"/>
          </a:p>
          <a:p>
            <a:pPr marL="400050">
              <a:buFont typeface="Arial" panose="020B0604020202020204" pitchFamily="34" charset="0"/>
              <a:buChar char="•"/>
            </a:pPr>
            <a:r>
              <a:rPr lang="en-GB" sz="2000" dirty="0"/>
              <a:t>If you are unable to record the attendance via </a:t>
            </a:r>
            <a:r>
              <a:rPr lang="en-GB" sz="2000" dirty="0">
                <a:hlinkClick r:id="rId3"/>
              </a:rPr>
              <a:t>IMAT</a:t>
            </a:r>
            <a:r>
              <a:rPr lang="en-GB" sz="2000" dirty="0"/>
              <a:t> then please send an e-mail to Tianyu Wu (</a:t>
            </a:r>
            <a:r>
              <a:rPr lang="en-GB" sz="2000" dirty="0">
                <a:hlinkClick r:id="rId4"/>
              </a:rPr>
              <a:t>tianyu@apple.com</a:t>
            </a:r>
            <a:r>
              <a:rPr lang="en-GB" sz="2000" dirty="0"/>
              <a:t>) and Sigurd Schelstraete (</a:t>
            </a:r>
            <a:r>
              <a:rPr lang="en-GB" sz="2000" dirty="0">
                <a:hlinkClick r:id="rId5"/>
              </a:rPr>
              <a:t>sschelstraete@quantenna.com</a:t>
            </a:r>
            <a:r>
              <a:rPr lang="en-GB" sz="2000" dirty="0"/>
              <a:t>)</a:t>
            </a:r>
            <a:endParaRPr lang="en-US" sz="2000" dirty="0"/>
          </a:p>
          <a:p>
            <a:pPr marL="400050">
              <a:buFont typeface="Arial" panose="020B0604020202020204" pitchFamily="34" charset="0"/>
              <a:buChar char="•"/>
            </a:pPr>
            <a:r>
              <a:rPr lang="en-GB" sz="2200" dirty="0"/>
              <a:t>Please ensure that the following information is listed correctly when joining the call:</a:t>
            </a:r>
            <a:endParaRPr lang="en-US" sz="22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58103</TotalTime>
  <Words>1875</Words>
  <Application>Microsoft Office PowerPoint</Application>
  <PresentationFormat>On-screen Show (4:3)</PresentationFormat>
  <Paragraphs>249</Paragraphs>
  <Slides>19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Arial Black</vt:lpstr>
      <vt:lpstr>Calibri</vt:lpstr>
      <vt:lpstr>Monotype Sorts</vt:lpstr>
      <vt:lpstr>Times New Roman</vt:lpstr>
      <vt:lpstr>Office Theme</vt:lpstr>
      <vt:lpstr>Document</vt:lpstr>
      <vt:lpstr>TGbe January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Agenda Overview</vt:lpstr>
      <vt:lpstr>Monday PHY Agenda (19:00-21:00)</vt:lpstr>
      <vt:lpstr>Monday MAC Agenda (19:00-21:00)</vt:lpstr>
      <vt:lpstr>Wednesday PHY Agenda (09:00-11:00)</vt:lpstr>
      <vt:lpstr>Wednesday MAC Agenda (09:00-11:00)</vt:lpstr>
      <vt:lpstr>Thursday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2020-12-28T21:06:50Z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