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5"/>
  </p:notesMasterIdLst>
  <p:handoutMasterIdLst>
    <p:handoutMasterId r:id="rId306"/>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36" r:id="rId263"/>
    <p:sldId id="839" r:id="rId264"/>
    <p:sldId id="842" r:id="rId265"/>
    <p:sldId id="843" r:id="rId266"/>
    <p:sldId id="844" r:id="rId267"/>
    <p:sldId id="845" r:id="rId268"/>
    <p:sldId id="846" r:id="rId269"/>
    <p:sldId id="805" r:id="rId270"/>
    <p:sldId id="831" r:id="rId271"/>
    <p:sldId id="849" r:id="rId272"/>
    <p:sldId id="847" r:id="rId273"/>
    <p:sldId id="848" r:id="rId274"/>
    <p:sldId id="806" r:id="rId275"/>
    <p:sldId id="807" r:id="rId276"/>
    <p:sldId id="821" r:id="rId277"/>
    <p:sldId id="819" r:id="rId278"/>
    <p:sldId id="820" r:id="rId279"/>
    <p:sldId id="822" r:id="rId280"/>
    <p:sldId id="850" r:id="rId281"/>
    <p:sldId id="823" r:id="rId282"/>
    <p:sldId id="824" r:id="rId283"/>
    <p:sldId id="825" r:id="rId284"/>
    <p:sldId id="827" r:id="rId285"/>
    <p:sldId id="828" r:id="rId286"/>
    <p:sldId id="826" r:id="rId287"/>
    <p:sldId id="829" r:id="rId288"/>
    <p:sldId id="830" r:id="rId289"/>
    <p:sldId id="851" r:id="rId290"/>
    <p:sldId id="852" r:id="rId291"/>
    <p:sldId id="853" r:id="rId292"/>
    <p:sldId id="854" r:id="rId293"/>
    <p:sldId id="855" r:id="rId294"/>
    <p:sldId id="856" r:id="rId295"/>
    <p:sldId id="857" r:id="rId296"/>
    <p:sldId id="858" r:id="rId297"/>
    <p:sldId id="861" r:id="rId298"/>
    <p:sldId id="832" r:id="rId299"/>
    <p:sldId id="860" r:id="rId300"/>
    <p:sldId id="834" r:id="rId301"/>
    <p:sldId id="835" r:id="rId302"/>
    <p:sldId id="841" r:id="rId303"/>
    <p:sldId id="840" r:id="rId30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408" dt="2022-05-12T12:49:28.4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99" Type="http://schemas.openxmlformats.org/officeDocument/2006/relationships/slide" Target="slides/slide295.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slide" Target="slides/slide264.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181" Type="http://schemas.openxmlformats.org/officeDocument/2006/relationships/slide" Target="slides/slide177.xml"/><Relationship Id="rId237" Type="http://schemas.openxmlformats.org/officeDocument/2006/relationships/slide" Target="slides/slide233.xml"/><Relationship Id="rId279" Type="http://schemas.openxmlformats.org/officeDocument/2006/relationships/slide" Target="slides/slide275.xml"/><Relationship Id="rId43" Type="http://schemas.openxmlformats.org/officeDocument/2006/relationships/slide" Target="slides/slide39.xml"/><Relationship Id="rId139" Type="http://schemas.openxmlformats.org/officeDocument/2006/relationships/slide" Target="slides/slide135.xml"/><Relationship Id="rId290" Type="http://schemas.openxmlformats.org/officeDocument/2006/relationships/slide" Target="slides/slide286.xml"/><Relationship Id="rId304" Type="http://schemas.openxmlformats.org/officeDocument/2006/relationships/slide" Target="slides/slide300.xml"/><Relationship Id="rId85" Type="http://schemas.openxmlformats.org/officeDocument/2006/relationships/slide" Target="slides/slide81.xml"/><Relationship Id="rId150" Type="http://schemas.openxmlformats.org/officeDocument/2006/relationships/slide" Target="slides/slide146.xml"/><Relationship Id="rId192" Type="http://schemas.openxmlformats.org/officeDocument/2006/relationships/slide" Target="slides/slide188.xml"/><Relationship Id="rId206" Type="http://schemas.openxmlformats.org/officeDocument/2006/relationships/slide" Target="slides/slide202.xml"/><Relationship Id="rId248" Type="http://schemas.openxmlformats.org/officeDocument/2006/relationships/slide" Target="slides/slide244.xml"/><Relationship Id="rId12" Type="http://schemas.openxmlformats.org/officeDocument/2006/relationships/slide" Target="slides/slide8.xml"/><Relationship Id="rId108" Type="http://schemas.openxmlformats.org/officeDocument/2006/relationships/slide" Target="slides/slide104.xml"/><Relationship Id="rId54" Type="http://schemas.openxmlformats.org/officeDocument/2006/relationships/slide" Target="slides/slide50.xml"/><Relationship Id="rId96" Type="http://schemas.openxmlformats.org/officeDocument/2006/relationships/slide" Target="slides/slide92.xml"/><Relationship Id="rId161" Type="http://schemas.openxmlformats.org/officeDocument/2006/relationships/slide" Target="slides/slide157.xml"/><Relationship Id="rId217" Type="http://schemas.openxmlformats.org/officeDocument/2006/relationships/slide" Target="slides/slide213.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slide" Target="slides/slide266.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281" Type="http://schemas.openxmlformats.org/officeDocument/2006/relationships/slide" Target="slides/slide277.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slide" Target="slides/slide267.xml"/><Relationship Id="rId292" Type="http://schemas.openxmlformats.org/officeDocument/2006/relationships/slide" Target="slides/slide288.xml"/><Relationship Id="rId306" Type="http://schemas.openxmlformats.org/officeDocument/2006/relationships/handoutMaster" Target="handoutMasters/handoutMaster1.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282" Type="http://schemas.openxmlformats.org/officeDocument/2006/relationships/slide" Target="slides/slide278.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slide" Target="slides/slide268.xml"/><Relationship Id="rId293" Type="http://schemas.openxmlformats.org/officeDocument/2006/relationships/slide" Target="slides/slide289.xml"/><Relationship Id="rId307" Type="http://schemas.openxmlformats.org/officeDocument/2006/relationships/presProps" Target="presProps.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283" Type="http://schemas.openxmlformats.org/officeDocument/2006/relationships/slide" Target="slides/slide279.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openxmlformats.org/officeDocument/2006/relationships/slide" Target="slides/slide269.xml"/><Relationship Id="rId294" Type="http://schemas.openxmlformats.org/officeDocument/2006/relationships/slide" Target="slides/slide290.xml"/><Relationship Id="rId308" Type="http://schemas.openxmlformats.org/officeDocument/2006/relationships/viewProps" Target="viewProps.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284" Type="http://schemas.openxmlformats.org/officeDocument/2006/relationships/slide" Target="slides/slide280.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openxmlformats.org/officeDocument/2006/relationships/slide" Target="slides/slide270.xml"/><Relationship Id="rId295" Type="http://schemas.openxmlformats.org/officeDocument/2006/relationships/slide" Target="slides/slide291.xml"/><Relationship Id="rId309" Type="http://schemas.openxmlformats.org/officeDocument/2006/relationships/theme" Target="theme/theme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285" Type="http://schemas.openxmlformats.org/officeDocument/2006/relationships/slide" Target="slides/slide28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310" Type="http://schemas.openxmlformats.org/officeDocument/2006/relationships/tableStyles" Target="tableStyles.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275" Type="http://schemas.openxmlformats.org/officeDocument/2006/relationships/slide" Target="slides/slide271.xml"/><Relationship Id="rId296" Type="http://schemas.openxmlformats.org/officeDocument/2006/relationships/slide" Target="slides/slide292.xml"/><Relationship Id="rId300" Type="http://schemas.openxmlformats.org/officeDocument/2006/relationships/slide" Target="slides/slide296.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286" Type="http://schemas.openxmlformats.org/officeDocument/2006/relationships/slide" Target="slides/slide282.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311" Type="http://schemas.microsoft.com/office/2016/11/relationships/changesInfo" Target="changesInfos/changesInfo1.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276" Type="http://schemas.openxmlformats.org/officeDocument/2006/relationships/slide" Target="slides/slide272.xml"/><Relationship Id="rId297" Type="http://schemas.openxmlformats.org/officeDocument/2006/relationships/slide" Target="slides/slide293.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301" Type="http://schemas.openxmlformats.org/officeDocument/2006/relationships/slide" Target="slides/slide297.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287" Type="http://schemas.openxmlformats.org/officeDocument/2006/relationships/slide" Target="slides/slide283.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312" Type="http://schemas.microsoft.com/office/2015/10/relationships/revisionInfo" Target="revisionInfo.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277" Type="http://schemas.openxmlformats.org/officeDocument/2006/relationships/slide" Target="slides/slide273.xml"/><Relationship Id="rId298" Type="http://schemas.openxmlformats.org/officeDocument/2006/relationships/slide" Target="slides/slide294.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302" Type="http://schemas.openxmlformats.org/officeDocument/2006/relationships/slide" Target="slides/slide298.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slide" Target="slides/slide263.xml"/><Relationship Id="rId288" Type="http://schemas.openxmlformats.org/officeDocument/2006/relationships/slide" Target="slides/slide284.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278" Type="http://schemas.openxmlformats.org/officeDocument/2006/relationships/slide" Target="slides/slide274.xml"/><Relationship Id="rId303" Type="http://schemas.openxmlformats.org/officeDocument/2006/relationships/slide" Target="slides/slide299.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289" Type="http://schemas.openxmlformats.org/officeDocument/2006/relationships/slide" Target="slides/slide285.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 Id="rId95" Type="http://schemas.openxmlformats.org/officeDocument/2006/relationships/slide" Target="slides/slide91.xml"/><Relationship Id="rId160" Type="http://schemas.openxmlformats.org/officeDocument/2006/relationships/slide" Target="slides/slide156.xml"/><Relationship Id="rId216" Type="http://schemas.openxmlformats.org/officeDocument/2006/relationships/slide" Target="slides/slide212.xml"/><Relationship Id="rId258" Type="http://schemas.openxmlformats.org/officeDocument/2006/relationships/slide" Target="slides/slide254.xml"/><Relationship Id="rId22" Type="http://schemas.openxmlformats.org/officeDocument/2006/relationships/slide" Target="slides/slide18.xml"/><Relationship Id="rId64" Type="http://schemas.openxmlformats.org/officeDocument/2006/relationships/slide" Target="slides/slide60.xml"/><Relationship Id="rId118" Type="http://schemas.openxmlformats.org/officeDocument/2006/relationships/slide" Target="slides/slide114.xml"/><Relationship Id="rId171" Type="http://schemas.openxmlformats.org/officeDocument/2006/relationships/slide" Target="slides/slide167.xml"/><Relationship Id="rId227" Type="http://schemas.openxmlformats.org/officeDocument/2006/relationships/slide" Target="slides/slide223.xml"/><Relationship Id="rId269" Type="http://schemas.openxmlformats.org/officeDocument/2006/relationships/slide" Target="slides/slide265.xml"/><Relationship Id="rId33" Type="http://schemas.openxmlformats.org/officeDocument/2006/relationships/slide" Target="slides/slide29.xml"/><Relationship Id="rId129" Type="http://schemas.openxmlformats.org/officeDocument/2006/relationships/slide" Target="slides/slide125.xml"/><Relationship Id="rId280" Type="http://schemas.openxmlformats.org/officeDocument/2006/relationships/slide" Target="slides/slide276.xml"/><Relationship Id="rId75" Type="http://schemas.openxmlformats.org/officeDocument/2006/relationships/slide" Target="slides/slide71.xml"/><Relationship Id="rId140" Type="http://schemas.openxmlformats.org/officeDocument/2006/relationships/slide" Target="slides/slide136.xml"/><Relationship Id="rId182" Type="http://schemas.openxmlformats.org/officeDocument/2006/relationships/slide" Target="slides/slide178.xml"/><Relationship Id="rId6" Type="http://schemas.openxmlformats.org/officeDocument/2006/relationships/slide" Target="slides/slide2.xml"/><Relationship Id="rId238" Type="http://schemas.openxmlformats.org/officeDocument/2006/relationships/slide" Target="slides/slide234.xml"/><Relationship Id="rId291" Type="http://schemas.openxmlformats.org/officeDocument/2006/relationships/slide" Target="slides/slide287.xml"/><Relationship Id="rId30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2T12:56:46.936" v="19156" actId="6549"/>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1T14:52:20.332" v="17599" actId="20577"/>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1T14:52:20.332" v="17599" actId="20577"/>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mod">
        <pc:chgData name="Alfred Asterjadhi" userId="39de57b9-85c0-4fd1-aaac-8ca2b6560ad0" providerId="ADAL" clId="{FDB479F4-74BA-4CDD-9500-19B0337B71F0}" dt="2022-05-05T14:06:24.069" v="14228" actId="2057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mod">
        <pc:chgData name="Alfred Asterjadhi" userId="39de57b9-85c0-4fd1-aaac-8ca2b6560ad0" providerId="ADAL" clId="{FDB479F4-74BA-4CDD-9500-19B0337B71F0}" dt="2022-05-05T14:06:30.813" v="14237" actId="2057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add">
        <pc:chgData name="Alfred Asterjadhi" userId="39de57b9-85c0-4fd1-aaac-8ca2b6560ad0" providerId="ADAL" clId="{FDB479F4-74BA-4CDD-9500-19B0337B71F0}" dt="2022-05-10T15:40:36.874" v="15251"/>
        <pc:sldMkLst>
          <pc:docMk/>
          <pc:sldMk cId="2265793937" sldId="840"/>
        </pc:sldMkLst>
      </pc:sldChg>
      <pc:sldChg chg="add">
        <pc:chgData name="Alfred Asterjadhi" userId="39de57b9-85c0-4fd1-aaac-8ca2b6560ad0" providerId="ADAL" clId="{FDB479F4-74BA-4CDD-9500-19B0337B71F0}" dt="2022-05-10T15:40:36.874" v="15251"/>
        <pc:sldMkLst>
          <pc:docMk/>
          <pc:sldMk cId="579530871" sldId="841"/>
        </pc:sldMkLst>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2:54:46.534" v="19152" actId="13926"/>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2:54:46.534" v="19152" actId="13926"/>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2:50:35.021" v="19130" actId="207"/>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2:50:35.021" v="19130" actId="207"/>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2:53:06.675" v="19132" actId="400"/>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2:53:06.675" v="19132" actId="400"/>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01:08:53.697" v="19026" actId="3626"/>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01:08:53.697" v="19026" actId="3626"/>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01:10:29.843" v="19035" actId="20577"/>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01:10:29.843" v="19035" actId="20577"/>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2T01:11:29.447" v="19041" actId="20577"/>
        <pc:sldMkLst>
          <pc:docMk/>
          <pc:sldMk cId="1281965250" sldId="857"/>
        </pc:sldMkLst>
        <pc:spChg chg="mod">
          <ac:chgData name="Alfred Asterjadhi" userId="39de57b9-85c0-4fd1-aaac-8ca2b6560ad0" providerId="ADAL" clId="{FDB479F4-74BA-4CDD-9500-19B0337B71F0}" dt="2022-05-12T01:07:29.936" v="1901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2T01:11:29.447" v="19041" actId="20577"/>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2T01:12:47.752" v="19105" actId="20577"/>
        <pc:sldMkLst>
          <pc:docMk/>
          <pc:sldMk cId="3650574173" sldId="858"/>
        </pc:sldMkLst>
        <pc:spChg chg="mod">
          <ac:chgData name="Alfred Asterjadhi" userId="39de57b9-85c0-4fd1-aaac-8ca2b6560ad0" providerId="ADAL" clId="{FDB479F4-74BA-4CDD-9500-19B0337B71F0}" dt="2022-05-12T01:07:38.546" v="1901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2T01:12:47.752" v="19105" actId="20577"/>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2T12:53:36.952" v="19150" actId="20577"/>
        <pc:sldMkLst>
          <pc:docMk/>
          <pc:sldMk cId="3580720828" sldId="860"/>
        </pc:sldMkLst>
        <pc:spChg chg="mod">
          <ac:chgData name="Alfred Asterjadhi" userId="39de57b9-85c0-4fd1-aaac-8ca2b6560ad0" providerId="ADAL" clId="{FDB479F4-74BA-4CDD-9500-19B0337B71F0}" dt="2022-05-12T12:53:36.952" v="19150" actId="20577"/>
          <ac:spMkLst>
            <pc:docMk/>
            <pc:sldMk cId="3580720828" sldId="860"/>
            <ac:spMk id="3" creationId="{3917E3A2-65E2-43CC-8703-41CD0178EDA4}"/>
          </ac:spMkLst>
        </pc:spChg>
      </pc:sldChg>
      <pc:sldChg chg="modSp add mod">
        <pc:chgData name="Alfred Asterjadhi" userId="39de57b9-85c0-4fd1-aaac-8ca2b6560ad0" providerId="ADAL" clId="{FDB479F4-74BA-4CDD-9500-19B0337B71F0}" dt="2022-05-12T12:55:13.476" v="19154" actId="115"/>
        <pc:sldMkLst>
          <pc:docMk/>
          <pc:sldMk cId="888575081" sldId="861"/>
        </pc:sldMkLst>
        <pc:spChg chg="mod">
          <ac:chgData name="Alfred Asterjadhi" userId="39de57b9-85c0-4fd1-aaac-8ca2b6560ad0" providerId="ADAL" clId="{FDB479F4-74BA-4CDD-9500-19B0337B71F0}" dt="2022-05-12T12:53:13.011" v="19133" actId="20577"/>
          <ac:spMkLst>
            <pc:docMk/>
            <pc:sldMk cId="888575081" sldId="861"/>
            <ac:spMk id="2" creationId="{DDF78CE8-C80C-4DE6-8DDD-AFA792511CF9}"/>
          </ac:spMkLst>
        </pc:spChg>
        <pc:spChg chg="mod">
          <ac:chgData name="Alfred Asterjadhi" userId="39de57b9-85c0-4fd1-aaac-8ca2b6560ad0" providerId="ADAL" clId="{FDB479F4-74BA-4CDD-9500-19B0337B71F0}" dt="2022-05-12T12:55:13.476" v="19154" actId="115"/>
          <ac:spMkLst>
            <pc:docMk/>
            <pc:sldMk cId="888575081" sldId="861"/>
            <ac:spMk id="3" creationId="{3917E3A2-65E2-43CC-8703-41CD0178EDA4}"/>
          </ac:spMkLst>
        </pc:spChg>
      </pc:sldChg>
      <pc:sldMasterChg chg="modSp mod">
        <pc:chgData name="Alfred Asterjadhi" userId="39de57b9-85c0-4fd1-aaac-8ca2b6560ad0" providerId="ADAL" clId="{FDB479F4-74BA-4CDD-9500-19B0337B71F0}" dt="2022-05-12T12:56:46.936" v="19156" actId="6549"/>
        <pc:sldMasterMkLst>
          <pc:docMk/>
          <pc:sldMasterMk cId="0" sldId="2147483648"/>
        </pc:sldMasterMkLst>
        <pc:spChg chg="mod">
          <ac:chgData name="Alfred Asterjadhi" userId="39de57b9-85c0-4fd1-aaac-8ca2b6560ad0" providerId="ADAL" clId="{FDB479F4-74BA-4CDD-9500-19B0337B71F0}" dt="2022-05-12T12:56:46.936" v="19156" actId="6549"/>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802.11-20/1982r75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12-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3-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7-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2" Type="http://schemas.openxmlformats.org/officeDocument/2006/relationships/hyperlink" Target="https://mentor.ieee.org/802.11/dcn/21/11-21-1437-01-00be-resolution-for-cids-related-to-ml-probe-response.docx"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hyperlink" Target="https://mentor.ieee.org/802.11/dcn/22/11-22-0034-02-00be-cr-qos-characteristics-with-rtwt-setup.docx" TargetMode="Externa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hyperlink" Target="https://mentor.ieee.org/802.11/dcn/22/11-22-0573-01-00be-cid5999-cid5998-for-clause-35-3-15-6-sync-ppdu-start-time.docx" TargetMode="Externa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2" Type="http://schemas.openxmlformats.org/officeDocument/2006/relationships/hyperlink" Target="https://mentor.ieee.org/802.11/dcn/22/11-22-0610-03-00be-cr-for-cids-7662-and-7872-cc36.docx" TargetMode="External"/><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hyperlink" Target="https://mentor.ieee.org/802.11/dcn/21/11-21-2032-02-00be-cc36-resolution-to-cid-5958-for-nstr-mobile-ap-mld-operation.docx"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3" Type="http://schemas.openxmlformats.org/officeDocument/2006/relationships/hyperlink" Target="https://mentor.ieee.org/802.11/dcn/22/11-22-0602-03-00be-mar-may-tgbe-teleconference-minutes.docx" TargetMode="External"/><Relationship Id="rId2" Type="http://schemas.openxmlformats.org/officeDocument/2006/relationships/hyperlink" Target="https://mentor.ieee.org/802.11/dcn/22/11-22-0495-01-00be-tgbe-mar-2022-meeting-minutes.docx" TargetMode="Externa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8" Type="http://schemas.openxmlformats.org/officeDocument/2006/relationships/hyperlink" Target="https://mentor.ieee.org/802.11/dcn/22/11-22-0306-05-00be-cc36-cr-emlsr-misc.docx" TargetMode="External"/><Relationship Id="rId3" Type="http://schemas.openxmlformats.org/officeDocument/2006/relationships/hyperlink" Target="https://mentor.ieee.org/802.11/dcn/22/11-22-0552-03-00be-cc36-cr-for-individual-twt.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2/11-22-0527-01-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73-03-00be-comment-resolution-35-1-and-35-3-1.docx" TargetMode="External"/><Relationship Id="rId11" Type="http://schemas.openxmlformats.org/officeDocument/2006/relationships/hyperlink" Target="https://mentor.ieee.org/802.11/dcn/22/11-22-0540-04-00be-cr-for-nstr-mobile-ap-mlo-part3.docx" TargetMode="External"/><Relationship Id="rId5" Type="http://schemas.openxmlformats.org/officeDocument/2006/relationships/hyperlink" Target="https://mentor.ieee.org/802.11/dcn/22/11-22-0011-01-00be-cr-of-cid-7056-and-7710.docx" TargetMode="External"/><Relationship Id="rId10" Type="http://schemas.openxmlformats.org/officeDocument/2006/relationships/hyperlink" Target="https://mentor.ieee.org/802.11/dcn/22/11-22-0540-01-00be-cr-for-nstr-mobile-ap-mlo-part3.docx" TargetMode="External"/><Relationship Id="rId4" Type="http://schemas.openxmlformats.org/officeDocument/2006/relationships/hyperlink" Target="https://mentor.ieee.org/802.11/dcn/22/11-22-0611-02-00be-cc36-cr-for-clause-10-and-clause-11.docx" TargetMode="External"/><Relationship Id="rId9" Type="http://schemas.openxmlformats.org/officeDocument/2006/relationships/hyperlink" Target="https://mentor.ieee.org/802.11/dcn/22/11-22-0308-07-00be-cc36-resolution-for-cids-related-to-ml-advertisement-part-3.docx" TargetMode="External"/></Relationships>
</file>

<file path=ppt/slides/_rels/slide272.xml.rels><?xml version="1.0" encoding="UTF-8" standalone="yes"?>
<Relationships xmlns="http://schemas.openxmlformats.org/package/2006/relationships"><Relationship Id="rId8" Type="http://schemas.openxmlformats.org/officeDocument/2006/relationships/hyperlink" Target="https://mentor.ieee.org/802.11/dcn/22/11-22-0599-02-00be-cr-for-miscellaneous-cids-part-ii.docx" TargetMode="External"/><Relationship Id="rId3" Type="http://schemas.openxmlformats.org/officeDocument/2006/relationships/hyperlink" Target="https://mentor.ieee.org/802.11/dcn/22/11-22-0551-00-00be-cc36-cr-for-misc-cids-related-to-ml-discovery-and-setup.docx" TargetMode="External"/><Relationship Id="rId7" Type="http://schemas.openxmlformats.org/officeDocument/2006/relationships/hyperlink" Target="https://mentor.ieee.org/802.11/dcn/22/11-22-0254-03-00be-cc36-cr-on-broadcast-twt-for-mld.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5-02-00be-cc36-resolution-for-cids-related-to-clause-12.docx" TargetMode="External"/><Relationship Id="rId5" Type="http://schemas.openxmlformats.org/officeDocument/2006/relationships/hyperlink" Target="https://mentor.ieee.org/802.11/dcn/22/11-22-0601-02-00be-cr-for-cids-on-tid-to-link-mapping-part-2.docx" TargetMode="External"/><Relationship Id="rId4" Type="http://schemas.openxmlformats.org/officeDocument/2006/relationships/hyperlink" Target="https://mentor.ieee.org/802.11/dcn/21/11-21-1175-06-00be-cc36-resolution-for-cids-related-to-ml-advertisement-part-1.docx" TargetMode="External"/></Relationships>
</file>

<file path=ppt/slides/_rels/slide273.xml.rels><?xml version="1.0" encoding="UTF-8" standalone="yes"?>
<Relationships xmlns="http://schemas.openxmlformats.org/package/2006/relationships"><Relationship Id="rId3"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280-01-00be-cc36-cr-on-multi-link-element.doc" TargetMode="External"/><Relationship Id="rId1" Type="http://schemas.openxmlformats.org/officeDocument/2006/relationships/slideLayout" Target="../slideLayouts/slideLayout2.xml"/><Relationship Id="rId4" Type="http://schemas.openxmlformats.org/officeDocument/2006/relationships/hyperlink" Target="https://mentor.ieee.org/802.11/dcn/22/11-22-0631-02-00be-cc36-comment-resolution-for-miscellaneous-comments-part-3.docx" TargetMode="External"/></Relationships>
</file>

<file path=ppt/slides/_rels/slide274.xml.rels><?xml version="1.0" encoding="UTF-8" standalone="yes"?>
<Relationships xmlns="http://schemas.openxmlformats.org/package/2006/relationships"><Relationship Id="rId3" Type="http://schemas.openxmlformats.org/officeDocument/2006/relationships/hyperlink" Target="https://mentor.ieee.org/802.11/dcn/22/11-22-0454-01-00be-joint-cr-miscellaneous-cc36.docx" TargetMode="External"/><Relationship Id="rId2" Type="http://schemas.openxmlformats.org/officeDocument/2006/relationships/hyperlink" Target="https://mentor.ieee.org/802.11/dcn/22/11-22-0545-03-00be-cc36-cr-on-eht-operation-element-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9-04-00be-cc36-cr-for-cids-6144-and-7990.doc" TargetMode="External"/><Relationship Id="rId5" Type="http://schemas.openxmlformats.org/officeDocument/2006/relationships/hyperlink" Target="https://mentor.ieee.org/802.11/dcn/22/11-22-0660-01-00be-proposed-resolution-to-the-remaining-editorial-comments.docx" TargetMode="External"/><Relationship Id="rId4" Type="http://schemas.openxmlformats.org/officeDocument/2006/relationships/hyperlink" Target="https://mentor.ieee.org/802.11/dcn/22/11-22-0571-00-00be-cc36-cid-5452.docx" TargetMode="External"/></Relationships>
</file>

<file path=ppt/slides/_rels/slide275.xml.rels><?xml version="1.0" encoding="UTF-8" standalone="yes"?>
<Relationships xmlns="http://schemas.openxmlformats.org/package/2006/relationships"><Relationship Id="rId3" Type="http://schemas.openxmlformats.org/officeDocument/2006/relationships/hyperlink" Target="https://mentor.ieee.org/802.11/dcn/22/11-22-0625-00-00be-pdt-for-unify-the-terms-ru-mru-and-ru-or-mru.doc" TargetMode="External"/><Relationship Id="rId2" Type="http://schemas.openxmlformats.org/officeDocument/2006/relationships/hyperlink" Target="https://mentor.ieee.org/802.11/dcn/22/11-22-0661-00-00be-editorial-fixes-to-subclause-9-4-2-312-2-2.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711-00-00be-eht-mcs-and-nss-set-fix.docx" TargetMode="External"/></Relationships>
</file>

<file path=ppt/slides/_rels/slide276.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1/11-21-1175-06-00be-cc36-resolution-for-cids-related-to-ml-advertis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25-01-00be-remaining-cr-for-35-3-15-8-1.docx" TargetMode="External"/><Relationship Id="rId5" Type="http://schemas.openxmlformats.org/officeDocument/2006/relationships/hyperlink" Target="https://mentor.ieee.org/802.11/dcn/21/11-21-1793-03-00be-cc36-cr-for-enterprise-grade-tid-mapping.docx" TargetMode="External"/><Relationship Id="rId4" Type="http://schemas.openxmlformats.org/officeDocument/2006/relationships/hyperlink" Target="https://mentor.ieee.org/802.11/dcn/21/11-21-1259-05-00be-cr-35-3-14-3-nstr-operation.docx" TargetMode="External"/></Relationships>
</file>

<file path=ppt/slides/_rels/slide279.xml.rels><?xml version="1.0" encoding="UTF-8" standalone="yes"?>
<Relationships xmlns="http://schemas.openxmlformats.org/package/2006/relationships"><Relationship Id="rId3" Type="http://schemas.openxmlformats.org/officeDocument/2006/relationships/hyperlink" Target="https://mentor.ieee.org/802.11/dcn/21/11-21-2009-02-00be-cr-for-3-2.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27-01-00be-remaining-11be-cids-misc.docx" TargetMode="External"/><Relationship Id="rId5" Type="http://schemas.openxmlformats.org/officeDocument/2006/relationships/hyperlink" Target="https://mentor.ieee.org/802.11/dcn/22/11-22-0526-01-00be-cr-for-miscellaneous-cids.docx" TargetMode="External"/><Relationship Id="rId4" Type="http://schemas.openxmlformats.org/officeDocument/2006/relationships/hyperlink" Target="https://mentor.ieee.org/802.11/dcn/22/11-22-0306-01-00be-cc36-cr-emlsr-misc.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8" Type="http://schemas.openxmlformats.org/officeDocument/2006/relationships/hyperlink" Target="https://mentor.ieee.org/802.11/dcn/21/11-21-1913-06-00be-cc36-cr-consideration-on-edca-operation-for-restricted-twt.pptx" TargetMode="External"/><Relationship Id="rId3" Type="http://schemas.openxmlformats.org/officeDocument/2006/relationships/hyperlink" Target="https://mentor.ieee.org/802.11/dcn/22/11-22-0570-03-00be-cc36-comment-resolution-for-miscellaneous-comments-part-2.docx" TargetMode="External"/><Relationship Id="rId7" Type="http://schemas.openxmlformats.org/officeDocument/2006/relationships/hyperlink" Target="https://mentor.ieee.org/802.11/dcn/22/11-22-0536-00-00be-cc36-resolution-for-cid-5882.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894-06-00be-channel-reservation-for-low-latency-traffic.pptx" TargetMode="External"/><Relationship Id="rId5" Type="http://schemas.openxmlformats.org/officeDocument/2006/relationships/hyperlink" Target="https://mentor.ieee.org/802.11/dcn/21/11-21-1416-01-00be-cr-for-txop-termination-of-nstr-mld.docx" TargetMode="External"/><Relationship Id="rId4" Type="http://schemas.openxmlformats.org/officeDocument/2006/relationships/hyperlink" Target="https://mentor.ieee.org/802.11/dcn/22/11-22-0611-02-00be-cc36-cr-for-clause-10-and-clause-11.docx" TargetMode="External"/></Relationships>
</file>

<file path=ppt/slides/_rels/slide281.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2" Type="http://schemas.openxmlformats.org/officeDocument/2006/relationships/hyperlink" Target="https://mentor.ieee.org/802.11/dcn/21/11-21-1185-06-00be-cc36-resolution-for-cids-related-to-mbssid-part-2.docx" TargetMode="Externa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3" Type="http://schemas.openxmlformats.org/officeDocument/2006/relationships/hyperlink" Target="https://mentor.ieee.org/802.11/dcn/21/11-21-1931-04-00be-cc36-cr-on-cid-4296-ess-report-element.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2/11-22-0631-02-00be-cc36-comment-resolution-for-miscellaneous-comments-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6-02-00be-cc36-cr-of-nstr-capability-update.docx" TargetMode="External"/><Relationship Id="rId5" Type="http://schemas.openxmlformats.org/officeDocument/2006/relationships/hyperlink" Target="https://mentor.ieee.org/802.11/dcn/22/11-22-0186-01-00be-cc36-cr-txop-return-in-mu-rts-txs.docx" TargetMode="External"/><Relationship Id="rId4" Type="http://schemas.openxmlformats.org/officeDocument/2006/relationships/hyperlink" Target="https://mentor.ieee.org/802.11/dcn/22/11-22-0538-03-00be-cc36-resolution-to-cids-for-35-6.docx" TargetMode="External"/></Relationships>
</file>

<file path=ppt/slides/_rels/slide289.xml.rels><?xml version="1.0" encoding="UTF-8" standalone="yes"?>
<Relationships xmlns="http://schemas.openxmlformats.org/package/2006/relationships"><Relationship Id="rId3" Type="http://schemas.openxmlformats.org/officeDocument/2006/relationships/hyperlink" Target="https://mentor.ieee.org/802.11/dcn/22/11-22-0575-02-00be-cc36-resolution-for-cids-related-to-clause-12.docx" TargetMode="External"/><Relationship Id="rId2" Type="http://schemas.openxmlformats.org/officeDocument/2006/relationships/hyperlink" Target="https://mentor.ieee.org/802.11/dcn/22/11-22-0601-01-00be-cr-for-cids-on-tid-to-link-mapping-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93-05-00be-cc36-cr-for-enterprise-grade-tid-mapping.docx" TargetMode="External"/><Relationship Id="rId5" Type="http://schemas.openxmlformats.org/officeDocument/2006/relationships/hyperlink" Target="https://mentor.ieee.org/802.11/dcn/22/11-22-0254-03-00be-cc36-cr-on-broadcast-twt-for-mld.docx" TargetMode="External"/><Relationship Id="rId4" Type="http://schemas.openxmlformats.org/officeDocument/2006/relationships/hyperlink" Target="https://mentor.ieee.org/802.11/dcn/22/11-22-0139-01-00be-cr-for-rtwt-txop-rules.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2" Type="http://schemas.openxmlformats.org/officeDocument/2006/relationships/hyperlink" Target="https://mentor.ieee.org/802.11/dcn/21/11-21-1175-07-00be-cc36-resolution-for-cids-related-to-ml-advertisement-part-1.docx" TargetMode="External"/><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2" Type="http://schemas.openxmlformats.org/officeDocument/2006/relationships/hyperlink" Target="https://mentor.ieee.org/802.11/dcn/22/11-22-0061-04-00be-cc36-cr-for-ml-probing-to-retrieve-critical-update.docx" TargetMode="External"/><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2" Type="http://schemas.openxmlformats.org/officeDocument/2006/relationships/hyperlink" Target="https://mentor.ieee.org/802.11/dcn/21/11-21-1793-05-00be-cc36-cr-for-enterprise-grade-tid-mapping.docx" TargetMode="External"/><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6.xml.rels><?xml version="1.0" encoding="UTF-8" standalone="yes"?>
<Relationships xmlns="http://schemas.openxmlformats.org/package/2006/relationships"><Relationship Id="rId2" Type="http://schemas.openxmlformats.org/officeDocument/2006/relationships/hyperlink" Target="https://mentor.ieee.org/802.11/dcn/22/11-22-0538-03-00be-cc36-resolution-to-cids-for-35-6.docx" TargetMode="External"/><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200" b="0" dirty="0"/>
              <a:t>7449, 6036, 7509, 5632, 7835, 5286, 7849, 5633, 4270 in </a:t>
            </a:r>
            <a:r>
              <a:rPr lang="en-US" sz="1200" b="0" dirty="0">
                <a:hlinkClick r:id="rId2"/>
              </a:rPr>
              <a:t>11-22/526r1</a:t>
            </a:r>
            <a:r>
              <a:rPr lang="en-US" sz="1200" b="0" dirty="0"/>
              <a:t> </a:t>
            </a:r>
            <a:r>
              <a:rPr lang="en-US" sz="1200" b="0" i="1" dirty="0"/>
              <a:t>[9 CIDs]</a:t>
            </a:r>
          </a:p>
          <a:p>
            <a:pPr>
              <a:buFont typeface="Arial" panose="020B0604020202020204" pitchFamily="34" charset="0"/>
              <a:buChar char="•"/>
            </a:pPr>
            <a:r>
              <a:rPr lang="en-US" sz="1200" b="0" dirty="0"/>
              <a:t>4154, 4311, 4489, 4588, 4716, 4718, 4720, 4721, 4764, 4765, 4766, 4768, 4773, 4774, 4776, 4777, 5031, 5033, 5520, 5874, 5875, 5937, </a:t>
            </a:r>
            <a:r>
              <a:rPr lang="en-US" sz="1200" b="0" strike="sngStrike" dirty="0">
                <a:solidFill>
                  <a:srgbClr val="FF0000"/>
                </a:solidFill>
              </a:rPr>
              <a:t>6334,</a:t>
            </a:r>
            <a:r>
              <a:rPr lang="en-US" sz="1200" b="0" dirty="0"/>
              <a:t> 6385, 6386, 6415, 6417, 6418, 6419, 6476, 6478, 6676, 6866, 6897, 6949, 7427, 7428, 7429, 7430, 7632, 7845, 7859, 8063 in </a:t>
            </a:r>
            <a:r>
              <a:rPr lang="en-US" sz="1200" b="0" dirty="0">
                <a:hlinkClick r:id="rId3"/>
              </a:rPr>
              <a:t>11-22/538r3</a:t>
            </a:r>
            <a:r>
              <a:rPr lang="en-US" sz="1200" b="0" dirty="0"/>
              <a:t> </a:t>
            </a:r>
            <a:r>
              <a:rPr lang="en-US" sz="1200" b="0" i="1" dirty="0"/>
              <a:t>[42 CIDs]</a:t>
            </a:r>
          </a:p>
          <a:p>
            <a:r>
              <a:rPr lang="en-US" altLang="en-US" sz="1800" dirty="0"/>
              <a:t>and incorporate the text changes into the latest TGbe draft.</a:t>
            </a:r>
            <a:endParaRPr lang="en-US" sz="1800" dirty="0"/>
          </a:p>
          <a:p>
            <a:endParaRPr lang="en-US" sz="1800" dirty="0"/>
          </a:p>
          <a:p>
            <a:r>
              <a:rPr lang="en-US" sz="1800" dirty="0"/>
              <a:t>Move: Chunyu Hu				Second: Ming Gan</a:t>
            </a:r>
          </a:p>
          <a:p>
            <a:r>
              <a:rPr lang="en-US" sz="1800" dirty="0"/>
              <a:t>Discussion: None.</a:t>
            </a:r>
          </a:p>
          <a:p>
            <a:r>
              <a:rPr lang="en-US" sz="1800" dirty="0">
                <a:highlight>
                  <a:srgbClr val="00FF00"/>
                </a:highlight>
              </a:rPr>
              <a:t>Result: Approved with unanimous consent.</a:t>
            </a:r>
            <a:endParaRPr lang="en-US" sz="1800" dirty="0"/>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George Cherian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George Cherian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George Cherian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in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Abhishek Patil</a:t>
            </a:r>
          </a:p>
          <a:p>
            <a:pPr marL="0" indent="0"/>
            <a:r>
              <a:rPr lang="en-US" sz="1200" dirty="0"/>
              <a:t>Discussion: None.</a:t>
            </a:r>
            <a:endParaRPr lang="en-US" sz="1200" b="0" dirty="0"/>
          </a:p>
          <a:p>
            <a:r>
              <a:rPr lang="en-US" sz="1200" dirty="0">
                <a:highlight>
                  <a:srgbClr val="00FF00"/>
                </a:highlight>
              </a:rPr>
              <a:t>Result: Approved with unanimous consent.</a:t>
            </a:r>
            <a:endParaRPr lang="en-US" sz="1200" dirty="0"/>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11-21/1877r12</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Abhishek Patil			Second: Yongho Seok</a:t>
            </a:r>
          </a:p>
          <a:p>
            <a:pPr marL="0" indent="0"/>
            <a:r>
              <a:rPr lang="en-US" sz="1600" dirty="0"/>
              <a:t>Discussion: No further discussion.</a:t>
            </a:r>
            <a:endParaRPr lang="en-US" sz="1600" b="0" dirty="0"/>
          </a:p>
          <a:p>
            <a:r>
              <a:rPr lang="en-US" sz="1600" dirty="0"/>
              <a:t>Preliminary Result: 	93Y, 7N, 26A (passes)</a:t>
            </a:r>
          </a:p>
          <a:p>
            <a:r>
              <a:rPr lang="en-US" sz="1600" dirty="0">
                <a:highlight>
                  <a:srgbClr val="00FF00"/>
                </a:highlight>
              </a:rPr>
              <a:t>Result: 93Y, 6N, 25A (passes)</a:t>
            </a:r>
            <a:endParaRPr lang="en-US" sz="1100" dirty="0">
              <a:highlight>
                <a:srgbClr val="00FF00"/>
              </a:highlight>
            </a:endParaRPr>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11-22/184r3</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Laurent Cariou				Second: Ming Gan</a:t>
            </a:r>
          </a:p>
          <a:p>
            <a:pPr marL="0" indent="0"/>
            <a:r>
              <a:rPr lang="en-US" sz="1800" dirty="0"/>
              <a:t>Discussion: None.</a:t>
            </a:r>
            <a:endParaRPr lang="en-US" sz="1800" b="0" dirty="0"/>
          </a:p>
          <a:p>
            <a:r>
              <a:rPr lang="en-US" sz="1800" dirty="0"/>
              <a:t>Preliminary Result: 74Y, 6N, 39A (passes)</a:t>
            </a:r>
            <a:endParaRPr lang="en-US" sz="1200" dirty="0"/>
          </a:p>
          <a:p>
            <a:r>
              <a:rPr lang="en-US" sz="1800" dirty="0">
                <a:highlight>
                  <a:srgbClr val="00FF00"/>
                </a:highlight>
              </a:rPr>
              <a:t>Result: 72Y, 6N, 39A (passes)</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strike="sngStrike" dirty="0">
                <a:solidFill>
                  <a:srgbClr val="FF0000"/>
                </a:solidFill>
              </a:rPr>
              <a:t>6105 in </a:t>
            </a:r>
            <a:r>
              <a:rPr lang="en-US" sz="1400" b="0" strike="sngStrike" dirty="0">
                <a:solidFill>
                  <a:srgbClr val="FF0000"/>
                </a:solidFill>
                <a:hlinkClick r:id="rId3">
                  <a:extLst>
                    <a:ext uri="{A12FA001-AC4F-418D-AE19-62706E023703}">
                      <ahyp:hlinkClr xmlns:ahyp="http://schemas.microsoft.com/office/drawing/2018/hyperlinkcolor" val="tx"/>
                    </a:ext>
                  </a:extLst>
                </a:hlinkClick>
              </a:rPr>
              <a:t>11-21/2009r0</a:t>
            </a:r>
            <a:r>
              <a:rPr lang="en-US" sz="1400" b="0" strike="sngStrike" dirty="0">
                <a:solidFill>
                  <a:srgbClr val="FF0000"/>
                </a:solidFill>
              </a:rPr>
              <a:t>	</a:t>
            </a:r>
            <a:r>
              <a:rPr lang="en-US" sz="1400" b="0" i="1" strike="sngStrike" dirty="0">
                <a:solidFill>
                  <a:srgbClr val="FF0000"/>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Po-Kai Huang				Second: Ming Gan</a:t>
            </a:r>
          </a:p>
          <a:p>
            <a:pPr marL="0" indent="0"/>
            <a:r>
              <a:rPr lang="en-US" sz="2000" dirty="0"/>
              <a:t>Discussion: None.</a:t>
            </a:r>
          </a:p>
          <a:p>
            <a:r>
              <a:rPr lang="en-US" sz="2000" dirty="0">
                <a:highlight>
                  <a:srgbClr val="00FF00"/>
                </a:highlight>
              </a:rPr>
              <a:t>Result: Approved with unanimous consent.</a:t>
            </a:r>
            <a:endParaRPr lang="en-US" sz="2000" dirty="0"/>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Rubayet Shafin			Second: George Cherian</a:t>
            </a:r>
          </a:p>
          <a:p>
            <a:pPr marL="0" indent="0"/>
            <a:r>
              <a:rPr lang="en-US" sz="2000" dirty="0"/>
              <a:t>Discussion: None.</a:t>
            </a:r>
          </a:p>
          <a:p>
            <a:pPr marL="0" indent="0"/>
            <a:r>
              <a:rPr lang="en-US" sz="2000" dirty="0"/>
              <a:t>Preliminary Result: 90Y, 9N, 18A (passes)</a:t>
            </a:r>
          </a:p>
          <a:p>
            <a:pPr marL="0" indent="0"/>
            <a:r>
              <a:rPr lang="en-US" sz="2000" dirty="0">
                <a:highlight>
                  <a:srgbClr val="00FF00"/>
                </a:highlight>
              </a:rPr>
              <a:t>Result: 90Y, 8N, 18A (passes)</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r>
              <a:rPr lang="en-US" sz="2000" dirty="0">
                <a:highlight>
                  <a:srgbClr val="FFFF00"/>
                </a:highlight>
              </a:rPr>
              <a:t>Some. Tabled (to be run next Joint)</a:t>
            </a:r>
            <a:endParaRPr lang="en-US" sz="2000" dirty="0"/>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12952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359</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6449, 5252 in </a:t>
            </a:r>
            <a:r>
              <a:rPr lang="en-US" sz="1600" b="0" dirty="0">
                <a:solidFill>
                  <a:schemeClr val="tx1"/>
                </a:solidFill>
                <a:hlinkClick r:id="rId2"/>
              </a:rPr>
              <a:t>11-22/1437r1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9213703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360</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	4717, 4838 in </a:t>
            </a:r>
            <a:r>
              <a:rPr lang="en-US" sz="1100" b="0" dirty="0">
                <a:solidFill>
                  <a:schemeClr val="tx1"/>
                </a:solidFill>
                <a:hlinkClick r:id="rId2"/>
              </a:rPr>
              <a:t>11-22/34r2</a:t>
            </a:r>
            <a:r>
              <a:rPr lang="en-US" sz="1100" b="0" dirty="0">
                <a:solidFill>
                  <a:schemeClr val="tx1"/>
                </a:solidFill>
              </a:rPr>
              <a:t>					</a:t>
            </a:r>
            <a:r>
              <a:rPr lang="en-US" sz="1100" b="0" i="1" dirty="0">
                <a:solidFill>
                  <a:schemeClr val="tx1"/>
                </a:solidFill>
              </a:rPr>
              <a:t>[2 CIDs, Discussed on May10’22: SP result: 20Y, 41N, 54A]</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Jarkko Kneckt			Second: Mike Montemurro</a:t>
            </a:r>
          </a:p>
          <a:p>
            <a:pPr marL="0" indent="0"/>
            <a:r>
              <a:rPr lang="en-US" sz="1200" dirty="0"/>
              <a:t>Discussion: None.</a:t>
            </a:r>
          </a:p>
          <a:p>
            <a:r>
              <a:rPr lang="en-US" sz="1200" dirty="0">
                <a:highlight>
                  <a:srgbClr val="00FF00"/>
                </a:highlight>
              </a:rPr>
              <a:t>Result: Approved with unanimous consent.</a:t>
            </a:r>
            <a:endParaRPr lang="en-US" sz="1200" dirty="0"/>
          </a:p>
          <a:p>
            <a:endParaRPr lang="en-US" sz="1200" i="1"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4648052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361</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5999, 5998 in </a:t>
            </a:r>
            <a:r>
              <a:rPr lang="en-US" sz="1600" b="0" dirty="0">
                <a:solidFill>
                  <a:schemeClr val="tx1"/>
                </a:solidFill>
                <a:hlinkClick r:id="rId2"/>
              </a:rPr>
              <a:t>11-22/573r1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Dmitry Akhmetov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87754080"/>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362</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7662, 7872 in </a:t>
            </a:r>
            <a:r>
              <a:rPr lang="en-US" sz="1400" b="0" dirty="0">
                <a:solidFill>
                  <a:schemeClr val="tx1"/>
                </a:solidFill>
                <a:hlinkClick r:id="rId2"/>
              </a:rPr>
              <a:t>11-22/610r3</a:t>
            </a:r>
            <a:endParaRPr lang="en-US" altLang="en-US" sz="1400" b="0" dirty="0">
              <a:solidFill>
                <a:schemeClr val="tx1"/>
              </a:solidFill>
            </a:endParaRPr>
          </a:p>
          <a:p>
            <a:pPr marL="0" indent="0"/>
            <a:r>
              <a:rPr lang="en-US" altLang="en-US" sz="1800" b="1" dirty="0"/>
              <a:t>and incorporate the text changes into the latest TGbe draft.</a:t>
            </a:r>
            <a:endParaRPr lang="en-US" sz="1800" dirty="0"/>
          </a:p>
          <a:p>
            <a:endParaRPr lang="en-US" sz="1400" dirty="0"/>
          </a:p>
          <a:p>
            <a:pPr marL="0" indent="0"/>
            <a:r>
              <a:rPr lang="en-US" sz="1800" dirty="0"/>
              <a:t>Move: Peshal Nayak				Second: Rubayet Shafin</a:t>
            </a:r>
          </a:p>
          <a:p>
            <a:pPr marL="0" indent="0"/>
            <a:r>
              <a:rPr lang="en-US" sz="1800" dirty="0"/>
              <a:t>Discussion: None.</a:t>
            </a:r>
          </a:p>
          <a:p>
            <a:r>
              <a:rPr lang="en-US" sz="1800" dirty="0">
                <a:highlight>
                  <a:srgbClr val="00FF00"/>
                </a:highlight>
              </a:rPr>
              <a:t>Result: Approved with unanimous consent.</a:t>
            </a:r>
            <a:endParaRPr lang="en-US" sz="1800" dirty="0"/>
          </a:p>
          <a:p>
            <a:r>
              <a:rPr lang="en-US" sz="1200" dirty="0"/>
              <a:t>										</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731416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363</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7376 in </a:t>
            </a:r>
            <a:r>
              <a:rPr lang="en-US" sz="1600" b="0" dirty="0">
                <a:solidFill>
                  <a:schemeClr val="tx1"/>
                </a:solidFill>
                <a:hlinkClick r:id="rId2"/>
              </a:rPr>
              <a:t>11-22/313r0</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104436548"/>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364</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	5958 in </a:t>
            </a:r>
            <a:r>
              <a:rPr lang="en-US" sz="1200" u="sng" dirty="0">
                <a:solidFill>
                  <a:srgbClr val="0563C1"/>
                </a:solidFill>
                <a:effectLst/>
                <a:ea typeface="Calibri" panose="020F0502020204030204" pitchFamily="34" charset="0"/>
                <a:cs typeface="Times New Roman" panose="02020603050405020304" pitchFamily="18" charset="0"/>
                <a:hlinkClick r:id="rId2"/>
              </a:rPr>
              <a:t>11-21/2032r</a:t>
            </a:r>
            <a:r>
              <a:rPr lang="en-US" sz="1200" u="sng" dirty="0">
                <a:solidFill>
                  <a:srgbClr val="0563C1"/>
                </a:solidFill>
                <a:effectLst/>
                <a:ea typeface="Calibri" panose="020F0502020204030204" pitchFamily="34" charset="0"/>
              </a:rPr>
              <a:t>2</a:t>
            </a:r>
            <a:r>
              <a:rPr lang="en-US" sz="1200" b="0" dirty="0">
                <a:solidFill>
                  <a:schemeClr val="tx1"/>
                </a:solidFill>
              </a:rPr>
              <a:t>					</a:t>
            </a:r>
            <a:r>
              <a:rPr lang="en-US" sz="1200" b="0" i="1" dirty="0">
                <a:solidFill>
                  <a:schemeClr val="tx1"/>
                </a:solidFill>
              </a:rPr>
              <a:t>[1 CIDs, Discussed on May 10’22: SP result: 6Y, 45N, 49A]</a:t>
            </a:r>
            <a:endParaRPr lang="en-US" sz="12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Edward Au</a:t>
            </a:r>
          </a:p>
          <a:p>
            <a:pPr marL="0" indent="0"/>
            <a:r>
              <a:rPr lang="en-US" sz="1200" dirty="0"/>
              <a:t>Discussion: None.</a:t>
            </a:r>
          </a:p>
          <a:p>
            <a:r>
              <a:rPr lang="en-US" sz="1200" dirty="0">
                <a:highlight>
                  <a:srgbClr val="00FF00"/>
                </a:highlight>
              </a:rPr>
              <a:t>Result: Approved with unanimous consent.</a:t>
            </a:r>
            <a:endParaRPr lang="en-US" sz="1200"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070691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March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https://mentor.ieee.org/802.11/dcn/22/11-22-0495-</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-00be-tgbe-mar-2022-meeting-minutes.docx</a:t>
            </a:r>
            <a:endParaRPr lang="en-US" sz="1800" dirty="0">
              <a:solidFill>
                <a:srgbClr val="6B9F25"/>
              </a:solidFill>
            </a:endParaRPr>
          </a:p>
          <a:p>
            <a:pPr lvl="1">
              <a:buFont typeface="Arial" panose="020B0604020202020204" pitchFamily="34" charset="0"/>
              <a:buChar char="•"/>
            </a:pPr>
            <a:r>
              <a:rPr lang="en-US" sz="1800" dirty="0"/>
              <a:t>Teleconferences March-May: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https://mentor.ieee.org/802.11/dcn/22/11-22-0602-</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-00be-mar-may-tgbe-teleconference-minutes.docx</a:t>
            </a:r>
            <a:endParaRPr lang="en-US" sz="1800" dirty="0">
              <a:solidFill>
                <a:srgbClr val="6B9F25"/>
              </a:solidFill>
            </a:endParaRPr>
          </a:p>
          <a:p>
            <a:endParaRPr lang="en-US" sz="1800" dirty="0"/>
          </a:p>
          <a:p>
            <a:r>
              <a:rPr lang="en-US" sz="1800" dirty="0"/>
              <a:t>Move: Rojan Chitrakar			Second: Edward Au</a:t>
            </a:r>
          </a:p>
          <a:p>
            <a:r>
              <a:rPr lang="en-US" sz="1800" dirty="0"/>
              <a:t>Discussion: None.</a:t>
            </a:r>
          </a:p>
          <a:p>
            <a:r>
              <a:rPr lang="en-US" sz="1800" dirty="0">
                <a:highlight>
                  <a:srgbClr val="00FF00"/>
                </a:highlight>
              </a:rPr>
              <a:t>Result: Approved with unanimous consent.</a:t>
            </a:r>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43EB-4B1B-4C6A-A282-87D29F07F160}"/>
              </a:ext>
            </a:extLst>
          </p:cNvPr>
          <p:cNvSpPr>
            <a:spLocks noGrp="1"/>
          </p:cNvSpPr>
          <p:nvPr>
            <p:ph type="title"/>
          </p:nvPr>
        </p:nvSpPr>
        <p:spPr/>
        <p:txBody>
          <a:bodyPr/>
          <a:lstStyle/>
          <a:p>
            <a:r>
              <a:rPr lang="en-US" dirty="0"/>
              <a:t>Officer Election Overview</a:t>
            </a:r>
          </a:p>
        </p:txBody>
      </p:sp>
      <p:sp>
        <p:nvSpPr>
          <p:cNvPr id="3" name="Content Placeholder 2">
            <a:extLst>
              <a:ext uri="{FF2B5EF4-FFF2-40B4-BE49-F238E27FC236}">
                <a16:creationId xmlns:a16="http://schemas.microsoft.com/office/drawing/2014/main" id="{527D540A-2C01-4A7C-8F2B-3D7859E68ACE}"/>
              </a:ext>
            </a:extLst>
          </p:cNvPr>
          <p:cNvSpPr>
            <a:spLocks noGrp="1"/>
          </p:cNvSpPr>
          <p:nvPr>
            <p:ph idx="1"/>
          </p:nvPr>
        </p:nvSpPr>
        <p:spPr/>
        <p:txBody>
          <a:bodyPr/>
          <a:lstStyle/>
          <a:p>
            <a:pPr>
              <a:buFont typeface="Arial" panose="020B0604020202020204" pitchFamily="34" charset="0"/>
              <a:buChar char="•"/>
            </a:pPr>
            <a:r>
              <a:rPr lang="en-US" sz="2000" dirty="0"/>
              <a:t>According to IEEE802.11 OM:</a:t>
            </a:r>
          </a:p>
          <a:p>
            <a:pPr lvl="1">
              <a:buFont typeface="Arial" panose="020B0604020202020204" pitchFamily="34" charset="0"/>
              <a:buChar char="•"/>
            </a:pPr>
            <a:r>
              <a:rPr lang="en-US" sz="1800" dirty="0"/>
              <a:t>TG Chair</a:t>
            </a:r>
          </a:p>
          <a:p>
            <a:pPr lvl="2">
              <a:buFont typeface="Arial" panose="020B0604020202020204" pitchFamily="34" charset="0"/>
              <a:buChar char="•"/>
            </a:pPr>
            <a:r>
              <a:rPr lang="en-US" sz="1600" dirty="0"/>
              <a:t>Appointed by WG Chair and confirmed by WG majority</a:t>
            </a:r>
          </a:p>
          <a:p>
            <a:pPr lvl="2">
              <a:buFont typeface="Arial" panose="020B0604020202020204" pitchFamily="34" charset="0"/>
              <a:buChar char="•"/>
            </a:pPr>
            <a:r>
              <a:rPr lang="en-US" sz="1600" dirty="0"/>
              <a:t>Re-affirmed every two years</a:t>
            </a:r>
          </a:p>
          <a:p>
            <a:pPr lvl="1">
              <a:buFont typeface="Arial" panose="020B0604020202020204" pitchFamily="34" charset="0"/>
              <a:buChar char="•"/>
            </a:pPr>
            <a:r>
              <a:rPr lang="en-US" sz="1800" dirty="0"/>
              <a:t>TG Vice Chair</a:t>
            </a:r>
          </a:p>
          <a:p>
            <a:pPr lvl="2">
              <a:buFont typeface="Arial" panose="020B0604020202020204" pitchFamily="34" charset="0"/>
              <a:buChar char="•"/>
            </a:pPr>
            <a:r>
              <a:rPr lang="en-US" sz="1600" dirty="0"/>
              <a:t>Elected by TG majority and confirmed by WG majority</a:t>
            </a:r>
          </a:p>
          <a:p>
            <a:pPr lvl="2">
              <a:buFont typeface="Arial" panose="020B0604020202020204" pitchFamily="34" charset="0"/>
              <a:buChar char="•"/>
            </a:pPr>
            <a:r>
              <a:rPr lang="en-US" sz="1600" dirty="0"/>
              <a:t>Re-affirmed every two years (</a:t>
            </a:r>
            <a:r>
              <a:rPr lang="en-US" sz="1600" b="1" u="sng" dirty="0"/>
              <a:t>motion follows</a:t>
            </a:r>
            <a:r>
              <a:rPr lang="en-US" sz="1600" dirty="0"/>
              <a:t>)</a:t>
            </a:r>
          </a:p>
          <a:p>
            <a:pPr lvl="1">
              <a:buFont typeface="Arial" panose="020B0604020202020204" pitchFamily="34" charset="0"/>
              <a:buChar char="•"/>
            </a:pPr>
            <a:r>
              <a:rPr lang="en-US" sz="1800" dirty="0"/>
              <a:t>TG Secretary</a:t>
            </a:r>
          </a:p>
          <a:p>
            <a:pPr lvl="2">
              <a:buFont typeface="Arial" panose="020B0604020202020204" pitchFamily="34" charset="0"/>
              <a:buChar char="•"/>
            </a:pPr>
            <a:r>
              <a:rPr lang="en-US" sz="1600" dirty="0"/>
              <a:t>Appointed by TG Chair and confirmed by TG majority</a:t>
            </a:r>
          </a:p>
          <a:p>
            <a:pPr lvl="2">
              <a:buFont typeface="Arial" panose="020B0604020202020204" pitchFamily="34" charset="0"/>
              <a:buChar char="•"/>
            </a:pPr>
            <a:r>
              <a:rPr lang="en-US" sz="1600" dirty="0"/>
              <a:t>Re-affirmed every two years (action needed: </a:t>
            </a:r>
            <a:r>
              <a:rPr lang="en-US" sz="1600" b="1" u="sng" dirty="0">
                <a:solidFill>
                  <a:schemeClr val="tx1"/>
                </a:solidFill>
              </a:rPr>
              <a:t>motion follows</a:t>
            </a:r>
            <a:r>
              <a:rPr lang="en-US" sz="1600" dirty="0"/>
              <a:t>)</a:t>
            </a:r>
          </a:p>
          <a:p>
            <a:pPr lvl="1">
              <a:buFont typeface="Arial" panose="020B0604020202020204" pitchFamily="34" charset="0"/>
              <a:buChar char="•"/>
            </a:pPr>
            <a:r>
              <a:rPr lang="en-US" sz="1800" dirty="0"/>
              <a:t>TG Technical Editor</a:t>
            </a:r>
          </a:p>
          <a:p>
            <a:pPr lvl="2">
              <a:buFont typeface="Arial" panose="020B0604020202020204" pitchFamily="34" charset="0"/>
              <a:buChar char="•"/>
            </a:pPr>
            <a:r>
              <a:rPr lang="en-US" sz="1600" dirty="0"/>
              <a:t>Appointed by TG Chair and confirmed by TG majority</a:t>
            </a:r>
          </a:p>
        </p:txBody>
      </p:sp>
      <p:sp>
        <p:nvSpPr>
          <p:cNvPr id="4" name="Slide Number Placeholder 3">
            <a:extLst>
              <a:ext uri="{FF2B5EF4-FFF2-40B4-BE49-F238E27FC236}">
                <a16:creationId xmlns:a16="http://schemas.microsoft.com/office/drawing/2014/main" id="{137FC0AB-2F4E-4BD1-BD93-6C33A58C308C}"/>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D959D67D-724B-4BE1-B8D1-4ECE84B8B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D240E13-29A9-4D29-92FC-58CD304A10A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024749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Dennis Sundman as TGbe Secretary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r>
              <a:rPr lang="en-US" sz="1800" dirty="0"/>
              <a:t>Move: Youhan Kim			Second: Mike Montemurro</a:t>
            </a:r>
          </a:p>
          <a:p>
            <a:r>
              <a:rPr lang="en-US" sz="1800" dirty="0">
                <a:highlight>
                  <a:srgbClr val="00FF00"/>
                </a:highlight>
              </a:rPr>
              <a:t>Result: Approved with unanimous consent.</a:t>
            </a:r>
            <a:endParaRPr lang="en-US" sz="1800" dirty="0"/>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Confirm TGbe Vice Chairs</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confirm Laurent Cariou and Matthew Fischer as TGbe Vice Chairs</a:t>
            </a:r>
          </a:p>
          <a:p>
            <a:endParaRPr lang="en-US" sz="1800" dirty="0"/>
          </a:p>
          <a:p>
            <a:endParaRPr lang="en-US" sz="1800" dirty="0"/>
          </a:p>
          <a:p>
            <a:endParaRPr lang="en-US" sz="1800" dirty="0"/>
          </a:p>
          <a:p>
            <a:endParaRPr lang="en-US" sz="1800" dirty="0"/>
          </a:p>
          <a:p>
            <a:endParaRPr lang="en-US" sz="1800" dirty="0"/>
          </a:p>
          <a:p>
            <a:r>
              <a:rPr lang="en-US" sz="1800" dirty="0"/>
              <a:t>Move: Subir Das			Second: Po-Kai Huang</a:t>
            </a:r>
          </a:p>
          <a:p>
            <a:r>
              <a:rPr lang="en-US" sz="1800" dirty="0">
                <a:highlight>
                  <a:srgbClr val="00FF00"/>
                </a:highlight>
              </a:rPr>
              <a:t>Result: Approved with unanimous consent.</a:t>
            </a:r>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99335906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4232, 4282, </a:t>
            </a:r>
            <a:r>
              <a:rPr lang="en-US" sz="1100" b="0" dirty="0"/>
              <a:t>5161, 5997, 6132, 6381, 6562, 6941, 7450, 7495 in </a:t>
            </a:r>
            <a:r>
              <a:rPr lang="en-US" sz="1100" b="0" dirty="0">
                <a:hlinkClick r:id="rId2"/>
              </a:rPr>
              <a:t>11-22/527r1</a:t>
            </a:r>
            <a:r>
              <a:rPr lang="en-US" sz="1100" b="0" dirty="0"/>
              <a:t> </a:t>
            </a:r>
            <a:r>
              <a:rPr lang="en-US" sz="1100" b="0" i="1" dirty="0"/>
              <a:t>[10 CIDs] </a:t>
            </a:r>
            <a:r>
              <a:rPr lang="en-US" sz="1100" b="0" dirty="0"/>
              <a:t>&amp;</a:t>
            </a:r>
            <a:r>
              <a:rPr lang="en-US" sz="1100" b="0" i="1" dirty="0"/>
              <a:t> </a:t>
            </a:r>
            <a:r>
              <a:rPr lang="en-US" sz="1100" b="0" dirty="0">
                <a:solidFill>
                  <a:schemeClr val="tx1"/>
                </a:solidFill>
              </a:rPr>
              <a:t>5337 </a:t>
            </a:r>
            <a:r>
              <a:rPr lang="en-US" sz="1100" b="0" dirty="0"/>
              <a:t>in </a:t>
            </a:r>
            <a:r>
              <a:rPr lang="en-US" sz="1100" b="0" dirty="0">
                <a:hlinkClick r:id="rId3"/>
              </a:rPr>
              <a:t>11-22/552r3</a:t>
            </a:r>
            <a:r>
              <a:rPr lang="en-US" sz="1100" b="0" dirty="0"/>
              <a:t> </a:t>
            </a:r>
            <a:r>
              <a:rPr lang="en-US" sz="1100" b="0" i="1" dirty="0"/>
              <a:t>[1 CID]</a:t>
            </a:r>
          </a:p>
          <a:p>
            <a:pPr marL="285750" indent="-285750">
              <a:buFont typeface="Arial" panose="020B0604020202020204" pitchFamily="34" charset="0"/>
              <a:buChar char="•"/>
            </a:pPr>
            <a:r>
              <a:rPr lang="en-US" sz="1100" b="0" dirty="0">
                <a:solidFill>
                  <a:schemeClr val="tx1"/>
                </a:solidFill>
              </a:rPr>
              <a:t>5280, 6458, 5309, </a:t>
            </a:r>
            <a:r>
              <a:rPr lang="en-US" sz="1100" b="0" dirty="0"/>
              <a:t>5310, 5387, 4304, 5287, 6108, 6945 in </a:t>
            </a:r>
            <a:r>
              <a:rPr lang="en-US" sz="1100" b="0" dirty="0">
                <a:hlinkClick r:id="rId4"/>
              </a:rPr>
              <a:t>11-22/611r2</a:t>
            </a:r>
            <a:r>
              <a:rPr lang="en-US" sz="1100" b="0" dirty="0"/>
              <a:t> </a:t>
            </a:r>
            <a:r>
              <a:rPr lang="en-US" sz="1100" b="0" i="1" dirty="0"/>
              <a:t>[9 CIDs] &amp; </a:t>
            </a:r>
            <a:r>
              <a:rPr lang="en-US" sz="1100" b="0" dirty="0">
                <a:solidFill>
                  <a:schemeClr val="tx1"/>
                </a:solidFill>
              </a:rPr>
              <a:t>7056 in </a:t>
            </a:r>
            <a:r>
              <a:rPr lang="en-US" sz="1100" b="0" dirty="0">
                <a:hlinkClick r:id="rId5"/>
              </a:rPr>
              <a:t>11-22/0011r1</a:t>
            </a:r>
            <a:r>
              <a:rPr lang="en-US" sz="1100" b="0" dirty="0"/>
              <a:t> </a:t>
            </a:r>
            <a:r>
              <a:rPr lang="en-US" sz="1100" b="0" i="1" dirty="0"/>
              <a:t>[1 CID] </a:t>
            </a:r>
            <a:endParaRPr lang="en-US" sz="1100" b="0" dirty="0"/>
          </a:p>
          <a:p>
            <a:pPr marL="285750" indent="-285750">
              <a:buFont typeface="Arial" panose="020B0604020202020204" pitchFamily="34" charset="0"/>
              <a:buChar char="•"/>
            </a:pPr>
            <a:r>
              <a:rPr lang="en-US" sz="1100" b="0" dirty="0">
                <a:solidFill>
                  <a:schemeClr val="tx1"/>
                </a:solidFill>
              </a:rPr>
              <a:t>4283, 5028</a:t>
            </a:r>
            <a:r>
              <a:rPr lang="en-US" sz="1100" b="0" dirty="0"/>
              <a:t>, 6176, 6619, 7319 in </a:t>
            </a:r>
            <a:r>
              <a:rPr lang="en-US" sz="1100" b="0" dirty="0">
                <a:hlinkClick r:id="rId6"/>
              </a:rPr>
              <a:t>11-21/1973r3</a:t>
            </a:r>
            <a:r>
              <a:rPr lang="en-US" sz="1100" b="0" dirty="0"/>
              <a:t> </a:t>
            </a:r>
            <a:r>
              <a:rPr lang="en-US" sz="1100" b="0" i="1" dirty="0"/>
              <a:t>[5 CIDs] </a:t>
            </a:r>
            <a:r>
              <a:rPr lang="en-US" sz="1100" b="0" dirty="0"/>
              <a:t>&amp;</a:t>
            </a:r>
            <a:r>
              <a:rPr lang="en-US" sz="1100" b="0" i="1" dirty="0"/>
              <a:t> </a:t>
            </a:r>
            <a:r>
              <a:rPr lang="en-US" sz="1100" b="0" dirty="0"/>
              <a:t>4836, 5127, 7782 in </a:t>
            </a:r>
            <a:r>
              <a:rPr lang="en-US" sz="1100" b="0" dirty="0">
                <a:hlinkClick r:id="rId7"/>
              </a:rPr>
              <a:t>11-21/1825r3</a:t>
            </a:r>
            <a:r>
              <a:rPr lang="en-US" sz="1100" b="0" dirty="0"/>
              <a:t> </a:t>
            </a:r>
            <a:r>
              <a:rPr lang="en-US" sz="1100" b="0" i="1" dirty="0"/>
              <a:t>[3 CIDs]</a:t>
            </a:r>
            <a:endParaRPr lang="en-US" sz="1100" b="0" dirty="0"/>
          </a:p>
          <a:p>
            <a:pPr marL="285750" indent="-285750">
              <a:buFont typeface="Arial" panose="020B0604020202020204" pitchFamily="34" charset="0"/>
              <a:buChar char="•"/>
            </a:pPr>
            <a:r>
              <a:rPr lang="en-US" sz="1100" b="0" dirty="0">
                <a:solidFill>
                  <a:schemeClr val="tx1"/>
                </a:solidFill>
              </a:rPr>
              <a:t>6345, 5932</a:t>
            </a:r>
            <a:r>
              <a:rPr lang="en-US" sz="1100" b="0" dirty="0"/>
              <a:t>, 5747, 5905,  5773, 4932 in </a:t>
            </a:r>
            <a:r>
              <a:rPr lang="en-US" sz="1100" b="0" dirty="0">
                <a:hlinkClick r:id="rId8"/>
              </a:rPr>
              <a:t>11-22/306r5</a:t>
            </a:r>
            <a:r>
              <a:rPr lang="en-US" sz="1100" b="0" dirty="0"/>
              <a:t> </a:t>
            </a:r>
            <a:r>
              <a:rPr lang="en-US" sz="1100" b="0" i="1" dirty="0"/>
              <a:t>[6 CIDs] </a:t>
            </a:r>
            <a:r>
              <a:rPr lang="en-US" sz="1100" b="0" dirty="0"/>
              <a:t>&amp;</a:t>
            </a:r>
            <a:r>
              <a:rPr lang="en-US" sz="1100" b="0" i="1" dirty="0"/>
              <a:t> </a:t>
            </a:r>
            <a:r>
              <a:rPr lang="en-US" sz="1100" b="0" dirty="0">
                <a:solidFill>
                  <a:schemeClr val="tx1"/>
                </a:solidFill>
              </a:rPr>
              <a:t>4036, 4715, 4722</a:t>
            </a:r>
            <a:r>
              <a:rPr lang="en-US" sz="1100" b="0" dirty="0"/>
              <a:t>, 5915, 6876 in </a:t>
            </a:r>
            <a:r>
              <a:rPr lang="en-US" sz="1100" b="0" dirty="0">
                <a:hlinkClick r:id="rId9"/>
              </a:rPr>
              <a:t>11-22/308r7</a:t>
            </a:r>
            <a:r>
              <a:rPr lang="en-US" sz="1100" b="0" dirty="0"/>
              <a:t> </a:t>
            </a:r>
            <a:r>
              <a:rPr lang="en-US" sz="1100" b="0" i="1" dirty="0"/>
              <a:t>[5 CIDs]</a:t>
            </a:r>
          </a:p>
          <a:p>
            <a:pPr marL="285750" indent="-285750">
              <a:buFont typeface="Arial" panose="020B0604020202020204" pitchFamily="34" charset="0"/>
              <a:buChar char="•"/>
            </a:pPr>
            <a:r>
              <a:rPr lang="en-GB" sz="1100" b="0" dirty="0">
                <a:solidFill>
                  <a:schemeClr val="tx1"/>
                </a:solidFill>
              </a:rPr>
              <a:t>4208, 4209, 5614, 5850</a:t>
            </a:r>
            <a:r>
              <a:rPr lang="en-GB" sz="1100" b="0" dirty="0"/>
              <a:t>, 7621 in </a:t>
            </a:r>
            <a:r>
              <a:rPr lang="en-US" sz="1100" b="0" dirty="0">
                <a:hlinkClick r:id="rId10"/>
              </a:rPr>
              <a:t>11-22/540r1</a:t>
            </a:r>
            <a:r>
              <a:rPr lang="en-US" sz="1100" b="0" dirty="0"/>
              <a:t> </a:t>
            </a:r>
            <a:r>
              <a:rPr lang="en-US" sz="1100" b="0" i="1" dirty="0"/>
              <a:t>[5 CIDs] &amp; </a:t>
            </a:r>
            <a:r>
              <a:rPr lang="en-US" sz="1100" b="0" dirty="0">
                <a:solidFill>
                  <a:schemeClr val="tx1"/>
                </a:solidFill>
              </a:rPr>
              <a:t>5704, </a:t>
            </a:r>
            <a:r>
              <a:rPr lang="en-US" sz="1100" b="0" strike="sngStrike" dirty="0">
                <a:solidFill>
                  <a:srgbClr val="FF0000"/>
                </a:solidFill>
              </a:rPr>
              <a:t>5706,</a:t>
            </a:r>
            <a:r>
              <a:rPr lang="en-US" sz="1100" b="0" dirty="0">
                <a:solidFill>
                  <a:schemeClr val="tx1"/>
                </a:solidFill>
              </a:rPr>
              <a:t> 5108, 5270, 570</a:t>
            </a:r>
            <a:r>
              <a:rPr lang="en-US" sz="1100" b="0" dirty="0"/>
              <a:t>0 in </a:t>
            </a:r>
            <a:r>
              <a:rPr lang="en-US" sz="1100" b="0" dirty="0">
                <a:hlinkClick r:id="rId11"/>
              </a:rPr>
              <a:t>11-22/540r4</a:t>
            </a:r>
            <a:r>
              <a:rPr lang="en-US" sz="1100" b="0" dirty="0"/>
              <a:t> </a:t>
            </a:r>
            <a:r>
              <a:rPr lang="en-US" sz="1100" b="0" i="1" dirty="0"/>
              <a:t>[4 CIDs]</a:t>
            </a:r>
          </a:p>
          <a:p>
            <a:pPr marL="0" indent="0"/>
            <a:r>
              <a:rPr lang="en-US" altLang="en-US" sz="1400" b="1" dirty="0"/>
              <a:t>and incorporate the text changes into the latest TGbe draft.</a:t>
            </a:r>
            <a:endParaRPr lang="en-US" sz="1400" dirty="0"/>
          </a:p>
          <a:p>
            <a:pPr marL="0" indent="0"/>
            <a:endParaRPr lang="en-US" sz="1100" b="0" i="1" dirty="0"/>
          </a:p>
          <a:p>
            <a:pPr marL="0" indent="0"/>
            <a:r>
              <a:rPr lang="en-US" sz="1400" dirty="0"/>
              <a:t>Move: Mike Montemurro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4042, 4043, 4044, 4065, 4254, 5050, 5210, 5211, 5306, 5308, 5323, 5324, 5325, 5326, 5327, 5361, 5604, 5605, 5667, 5910, 5918, 5972, 5973, 5974, 5975, 5976, 5977, 6195, 6196, 6197, 6202, 6264, 6265, 6392, 6488, 6631 </a:t>
            </a:r>
            <a:r>
              <a:rPr lang="en-US" sz="1100" b="0" dirty="0"/>
              <a:t>in </a:t>
            </a:r>
            <a:r>
              <a:rPr lang="en-US" sz="1100" b="0" dirty="0">
                <a:hlinkClick r:id="rId2"/>
              </a:rPr>
              <a:t>11-21/1208r9</a:t>
            </a:r>
            <a:r>
              <a:rPr lang="en-US" sz="1100" b="0" dirty="0"/>
              <a:t> </a:t>
            </a:r>
            <a:r>
              <a:rPr lang="en-US" sz="1100" b="0" i="1" dirty="0"/>
              <a:t>[36 CIDs]</a:t>
            </a:r>
          </a:p>
          <a:p>
            <a:pPr marL="285750" indent="-285750">
              <a:buFont typeface="Arial" panose="020B0604020202020204" pitchFamily="34" charset="0"/>
              <a:buChar char="•"/>
            </a:pPr>
            <a:r>
              <a:rPr lang="en-US" sz="1100" b="0" dirty="0">
                <a:solidFill>
                  <a:schemeClr val="tx1"/>
                </a:solidFill>
              </a:rPr>
              <a:t>5253, 5254</a:t>
            </a:r>
            <a:r>
              <a:rPr lang="en-US" sz="1100" b="0" dirty="0"/>
              <a:t>, 5278, 5769, 6245, 6446, 6447, 6448, 6450 in </a:t>
            </a:r>
            <a:r>
              <a:rPr lang="en-US" sz="1100" b="0" dirty="0">
                <a:hlinkClick r:id="rId3"/>
              </a:rPr>
              <a:t>11-22/551r0</a:t>
            </a:r>
            <a:r>
              <a:rPr lang="en-US" sz="1100" b="0" dirty="0"/>
              <a:t> </a:t>
            </a:r>
            <a:r>
              <a:rPr lang="en-US" sz="1100" b="0" i="1" dirty="0"/>
              <a:t>[9 CIDs] </a:t>
            </a:r>
            <a:r>
              <a:rPr lang="en-US" sz="1100" b="0" i="1" dirty="0">
                <a:solidFill>
                  <a:schemeClr val="tx1"/>
                </a:solidFill>
              </a:rPr>
              <a:t>&amp; </a:t>
            </a:r>
            <a:r>
              <a:rPr lang="en-US" sz="1100" b="0" dirty="0">
                <a:solidFill>
                  <a:schemeClr val="tx1"/>
                </a:solidFill>
              </a:rPr>
              <a:t>4419, </a:t>
            </a:r>
            <a:r>
              <a:rPr lang="en-US" sz="1100" b="0" dirty="0"/>
              <a:t>6660, 8169 in </a:t>
            </a:r>
            <a:r>
              <a:rPr lang="en-US" sz="1100" b="0" dirty="0">
                <a:hlinkClick r:id="rId4"/>
              </a:rPr>
              <a:t>11-22/1175r6</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7851, 6406</a:t>
            </a:r>
            <a:r>
              <a:rPr lang="en-US" sz="1100" b="0" dirty="0"/>
              <a:t>, 5249, 6355, 5609, 4109, 5215, 6284, 5246, 5216, 6285, 8191, 6982, 5610,  6951, 8190, 6286, 6527, 6952, 5079, 6761, 7332, 6953, 6402, 6362, 5248, 6954, 6363, 7412, 7817, 8192, 8193, 4824, 7411 in </a:t>
            </a:r>
            <a:r>
              <a:rPr lang="en-US" sz="1100" b="0" dirty="0">
                <a:hlinkClick r:id="rId5"/>
              </a:rPr>
              <a:t>11-22/601r2</a:t>
            </a:r>
            <a:r>
              <a:rPr lang="en-US" sz="1100" b="0" dirty="0"/>
              <a:t> </a:t>
            </a:r>
            <a:r>
              <a:rPr lang="en-US" sz="1100" b="0" i="1" dirty="0"/>
              <a:t>[34 CIDs]</a:t>
            </a:r>
          </a:p>
          <a:p>
            <a:pPr marL="285750" indent="-285750">
              <a:buFont typeface="Arial" panose="020B0604020202020204" pitchFamily="34" charset="0"/>
              <a:buChar char="•"/>
            </a:pPr>
            <a:r>
              <a:rPr lang="en-US" sz="1100" b="0" dirty="0"/>
              <a:t>4922, 4923, 5185, 5187, 5188, 5189, 6043, 6045, 6653, 6933, 7447 in </a:t>
            </a:r>
            <a:r>
              <a:rPr lang="en-US" sz="1100" b="0" dirty="0">
                <a:hlinkClick r:id="rId6"/>
              </a:rPr>
              <a:t>11-22/575r2</a:t>
            </a:r>
            <a:r>
              <a:rPr lang="en-US" sz="1100" b="0" dirty="0"/>
              <a:t> [11 CIDs]</a:t>
            </a:r>
          </a:p>
          <a:p>
            <a:pPr marL="285750" indent="-285750">
              <a:buFont typeface="Arial" panose="020B0604020202020204" pitchFamily="34" charset="0"/>
              <a:buChar char="•"/>
            </a:pPr>
            <a:r>
              <a:rPr lang="en-US" sz="1100" b="0" dirty="0"/>
              <a:t>6070 in </a:t>
            </a:r>
            <a:r>
              <a:rPr lang="en-US" sz="1100" b="0" dirty="0">
                <a:hlinkClick r:id="rId7"/>
              </a:rPr>
              <a:t>11-22/254r3</a:t>
            </a:r>
            <a:r>
              <a:rPr lang="en-US" sz="1100" b="0" dirty="0"/>
              <a:t> </a:t>
            </a:r>
            <a:r>
              <a:rPr lang="en-US" sz="1100" b="0" i="1" dirty="0"/>
              <a:t>[1 CID]</a:t>
            </a:r>
          </a:p>
          <a:p>
            <a:pPr marL="285750" indent="-285750">
              <a:buFont typeface="Arial" panose="020B0604020202020204" pitchFamily="34" charset="0"/>
              <a:buChar char="•"/>
            </a:pPr>
            <a:r>
              <a:rPr lang="en-US" sz="1100" b="0" dirty="0"/>
              <a:t>6629, 4049, 6359, 6182 in </a:t>
            </a:r>
            <a:r>
              <a:rPr lang="en-US" sz="1100" b="0" dirty="0">
                <a:hlinkClick r:id="rId8"/>
              </a:rPr>
              <a:t>11-22/599r2</a:t>
            </a:r>
            <a:r>
              <a:rPr lang="en-US" sz="1100" b="0" dirty="0"/>
              <a:t> </a:t>
            </a:r>
            <a:r>
              <a:rPr lang="en-US" sz="1100" b="0" i="1" dirty="0"/>
              <a:t>[4 CIDs]</a:t>
            </a: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5289, 5332, 5335, 5338, 5341 in </a:t>
            </a:r>
            <a:r>
              <a:rPr lang="en-US" sz="1100" b="0" dirty="0">
                <a:hlinkClick r:id="rId2"/>
              </a:rPr>
              <a:t>11-21/1280r1</a:t>
            </a:r>
            <a:r>
              <a:rPr lang="en-US" sz="1100" b="0" dirty="0"/>
              <a:t> </a:t>
            </a:r>
            <a:r>
              <a:rPr lang="en-US" sz="1100" b="0" i="1" dirty="0"/>
              <a:t>[5 CIDs]</a:t>
            </a:r>
          </a:p>
          <a:p>
            <a:pPr marL="285750" indent="-285750">
              <a:buFont typeface="Arial" panose="020B0604020202020204" pitchFamily="34" charset="0"/>
              <a:buChar char="•"/>
            </a:pPr>
            <a:r>
              <a:rPr lang="en-US" sz="1100" b="0" dirty="0"/>
              <a:t>6225 in </a:t>
            </a:r>
            <a:r>
              <a:rPr lang="en-US" sz="1100" b="0" dirty="0">
                <a:hlinkClick r:id="rId3"/>
              </a:rPr>
              <a:t>11-22/564r1</a:t>
            </a:r>
            <a:r>
              <a:rPr lang="en-US" sz="1100" b="0" dirty="0"/>
              <a:t> </a:t>
            </a:r>
            <a:r>
              <a:rPr lang="en-US" sz="1100" b="0" i="1" dirty="0"/>
              <a:t>[1 CID]</a:t>
            </a:r>
          </a:p>
          <a:p>
            <a:pPr marL="285750" indent="-285750">
              <a:buFont typeface="Arial" panose="020B0604020202020204" pitchFamily="34" charset="0"/>
              <a:buChar char="•"/>
            </a:pPr>
            <a:r>
              <a:rPr lang="en-US" sz="1100" b="0" dirty="0"/>
              <a:t>6075, 6076, 7001 in </a:t>
            </a:r>
            <a:r>
              <a:rPr lang="en-US" sz="1100" b="0" dirty="0">
                <a:hlinkClick r:id="rId4"/>
              </a:rPr>
              <a:t>11-22/631r2</a:t>
            </a:r>
            <a:r>
              <a:rPr lang="en-US" sz="1100" b="0" dirty="0"/>
              <a:t> </a:t>
            </a:r>
            <a:r>
              <a:rPr lang="en-US" sz="1100" b="0" i="1" dirty="0"/>
              <a:t>[3 CIDs]</a:t>
            </a:r>
          </a:p>
          <a:p>
            <a:pPr marL="0" indent="0"/>
            <a:r>
              <a:rPr lang="en-US" altLang="en-US" sz="1400" b="1" dirty="0"/>
              <a:t>and incorporate the text changes into the latest TGbe draft.</a:t>
            </a:r>
          </a:p>
          <a:p>
            <a:pPr marL="0" indent="0"/>
            <a:endParaRPr lang="en-US" sz="1400" dirty="0"/>
          </a:p>
          <a:p>
            <a:pPr marL="0" indent="0"/>
            <a:endParaRPr lang="en-US" sz="1400" dirty="0"/>
          </a:p>
          <a:p>
            <a:pPr marL="0" indent="0"/>
            <a:r>
              <a:rPr lang="en-US" sz="1400" dirty="0"/>
              <a:t>Move: Edward Au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conf calls of Monday.</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1425192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4262, 6012, </a:t>
            </a:r>
            <a:r>
              <a:rPr lang="en-US" sz="1100" b="0" dirty="0">
                <a:solidFill>
                  <a:schemeClr val="tx1"/>
                </a:solidFill>
              </a:rPr>
              <a:t>4284, 4309, 4310 in </a:t>
            </a:r>
            <a:r>
              <a:rPr lang="en-US" sz="1100" b="0" dirty="0">
                <a:hlinkClick r:id="rId2"/>
              </a:rPr>
              <a:t>11-22/545r3</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6120,</a:t>
            </a:r>
            <a:r>
              <a:rPr lang="en-US" sz="1100" b="0" dirty="0"/>
              <a:t> 6121 in </a:t>
            </a:r>
            <a:r>
              <a:rPr lang="en-US" sz="1100" b="0" dirty="0">
                <a:hlinkClick r:id="rId3"/>
              </a:rPr>
              <a:t>11-22/454r1</a:t>
            </a:r>
            <a:r>
              <a:rPr lang="en-US" sz="1100" b="0" dirty="0"/>
              <a:t> </a:t>
            </a:r>
            <a:r>
              <a:rPr lang="en-US" sz="1100" b="0" i="1" dirty="0"/>
              <a:t>[2 CIDs]</a:t>
            </a:r>
          </a:p>
          <a:p>
            <a:pPr marL="285750" indent="-285750">
              <a:buFont typeface="Arial" panose="020B0604020202020204" pitchFamily="34" charset="0"/>
              <a:buChar char="•"/>
            </a:pPr>
            <a:r>
              <a:rPr lang="en-US" sz="1100" b="0" dirty="0">
                <a:solidFill>
                  <a:schemeClr val="tx1"/>
                </a:solidFill>
              </a:rPr>
              <a:t>5452 in</a:t>
            </a:r>
            <a:r>
              <a:rPr lang="en-US" sz="1100" b="0" dirty="0">
                <a:solidFill>
                  <a:srgbClr val="FF0000"/>
                </a:solidFill>
              </a:rPr>
              <a:t> </a:t>
            </a:r>
            <a:r>
              <a:rPr lang="en-US" sz="1100" b="0" dirty="0">
                <a:hlinkClick r:id="rId4"/>
              </a:rPr>
              <a:t>11-22/571r0</a:t>
            </a:r>
            <a:r>
              <a:rPr lang="en-US" sz="1100" b="0" dirty="0"/>
              <a:t> </a:t>
            </a:r>
            <a:r>
              <a:rPr lang="en-US" sz="1100" b="0" i="1" dirty="0"/>
              <a:t>[1 CID]</a:t>
            </a:r>
            <a:endParaRPr lang="en-US" sz="1100" b="0" dirty="0"/>
          </a:p>
          <a:p>
            <a:pPr marL="285750" indent="-285750">
              <a:buFont typeface="Arial" panose="020B0604020202020204" pitchFamily="34" charset="0"/>
              <a:buChar char="•"/>
            </a:pPr>
            <a:r>
              <a:rPr lang="en-US" sz="1100" b="0" dirty="0">
                <a:solidFill>
                  <a:schemeClr val="tx1"/>
                </a:solidFill>
              </a:rPr>
              <a:t>4149, 4592</a:t>
            </a:r>
            <a:r>
              <a:rPr lang="en-US" sz="1100" b="0" dirty="0"/>
              <a:t>, 5230, 8062, 6025, 7039, 7344, 7710 in </a:t>
            </a:r>
            <a:r>
              <a:rPr lang="en-US" sz="1100" b="0" dirty="0">
                <a:hlinkClick r:id="rId5"/>
              </a:rPr>
              <a:t>11-22/660r1</a:t>
            </a:r>
            <a:r>
              <a:rPr lang="en-US" sz="1100" b="0" dirty="0"/>
              <a:t> </a:t>
            </a:r>
            <a:r>
              <a:rPr lang="en-US" sz="1100" b="0" i="1" dirty="0"/>
              <a:t>[8 CIDs]</a:t>
            </a:r>
          </a:p>
          <a:p>
            <a:pPr marL="285750" indent="-285750">
              <a:buFont typeface="Arial" panose="020B0604020202020204" pitchFamily="34" charset="0"/>
              <a:buChar char="•"/>
            </a:pPr>
            <a:r>
              <a:rPr lang="en-US" sz="1100" b="0" dirty="0">
                <a:solidFill>
                  <a:schemeClr val="tx1"/>
                </a:solidFill>
              </a:rPr>
              <a:t>6144, </a:t>
            </a:r>
            <a:r>
              <a:rPr lang="en-US" sz="1100" b="0" dirty="0"/>
              <a:t>7990 in </a:t>
            </a:r>
            <a:r>
              <a:rPr lang="en-US" sz="1100" b="0" dirty="0">
                <a:hlinkClick r:id="rId6"/>
              </a:rPr>
              <a:t>11-22/559r4</a:t>
            </a:r>
            <a:r>
              <a:rPr lang="en-US" sz="1100" b="0" dirty="0"/>
              <a:t> </a:t>
            </a:r>
            <a:r>
              <a:rPr lang="en-US" sz="1100" b="0" i="1" dirty="0"/>
              <a:t>[2 CIDs]</a:t>
            </a:r>
            <a:endParaRPr lang="en-US" sz="11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Lei Zhou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200" i="1" dirty="0"/>
              <a:t>Note: These are comment resolution documents that obtained ≥ 75% support during the straw poll phase in the Joint conf calls.</a:t>
            </a:r>
          </a:p>
          <a:p>
            <a:pPr marL="0" indent="0"/>
            <a:r>
              <a:rPr lang="en-US" sz="1200" i="1" dirty="0">
                <a:solidFill>
                  <a:srgbClr val="FF0000"/>
                </a:solidFill>
              </a:rPr>
              <a:t>*Resolutions for CIDs 4262 and 6012 have already been approved with Motion 332.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09846827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369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following documents:</a:t>
            </a:r>
            <a:endParaRPr lang="en-US" sz="1100" dirty="0"/>
          </a:p>
          <a:p>
            <a:pPr>
              <a:buFont typeface="Arial" panose="020B0604020202020204" pitchFamily="34" charset="0"/>
              <a:buChar char="•"/>
            </a:pPr>
            <a:r>
              <a:rPr lang="en-US" sz="1400" b="1" dirty="0"/>
              <a:t>Joint: </a:t>
            </a:r>
            <a:r>
              <a:rPr lang="en-US" altLang="en-US" sz="1400" dirty="0">
                <a:hlinkClick r:id="rId2"/>
              </a:rPr>
              <a:t>11-22/661r0</a:t>
            </a:r>
            <a:endParaRPr lang="en-US" sz="1400" b="1" dirty="0"/>
          </a:p>
          <a:p>
            <a:pPr>
              <a:buFont typeface="Arial" panose="020B0604020202020204" pitchFamily="34" charset="0"/>
              <a:buChar char="•"/>
            </a:pPr>
            <a:r>
              <a:rPr lang="en-US" sz="1400" b="1" dirty="0"/>
              <a:t>PHY: </a:t>
            </a:r>
            <a:r>
              <a:rPr lang="en-US" sz="1400" b="1" dirty="0">
                <a:hlinkClick r:id="rId3"/>
              </a:rPr>
              <a:t>11-22/625r0</a:t>
            </a:r>
            <a:r>
              <a:rPr lang="en-US" sz="1400" b="1" dirty="0"/>
              <a:t>, </a:t>
            </a:r>
            <a:r>
              <a:rPr lang="en-US" sz="1400" b="1" dirty="0">
                <a:hlinkClick r:id="rId4"/>
              </a:rPr>
              <a:t>11-22/711r0</a:t>
            </a:r>
            <a:endParaRPr lang="en-US" sz="1400" dirty="0">
              <a:solidFill>
                <a:schemeClr val="tx1"/>
              </a:solidFill>
            </a:endParaRPr>
          </a:p>
          <a:p>
            <a:pPr marL="0" indent="0"/>
            <a:endParaRPr lang="en-US" sz="1400" dirty="0"/>
          </a:p>
          <a:p>
            <a:pPr marL="0" indent="0"/>
            <a:r>
              <a:rPr lang="en-US" sz="1400" dirty="0"/>
              <a:t>Move: Edward Au 				Second: Youhan Kim</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This are PDTs that obtained ≥ 75% support during the straw poll phase in the Joint and PHY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290002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8263:  “Revised - Incorporate the changes under CID 4811 as shown in </a:t>
            </a:r>
            <a:r>
              <a:rPr lang="en-US" sz="1100" b="0" dirty="0">
                <a:solidFill>
                  <a:schemeClr val="tx1"/>
                </a:solidFill>
                <a:hlinkClick r:id="rId2"/>
              </a:rPr>
              <a:t>11-22//0039r3</a:t>
            </a:r>
            <a:r>
              <a:rPr lang="en-US" sz="1100" b="0" dirty="0">
                <a:solidFill>
                  <a:schemeClr val="tx1"/>
                </a:solidFill>
              </a:rPr>
              <a:t>”</a:t>
            </a:r>
          </a:p>
          <a:p>
            <a:pPr marL="285750" indent="-285750">
              <a:buFont typeface="Arial" panose="020B0604020202020204" pitchFamily="34" charset="0"/>
              <a:buChar char="•"/>
            </a:pPr>
            <a:r>
              <a:rPr lang="en-US" sz="1100" b="0" strike="sngStrike" dirty="0">
                <a:solidFill>
                  <a:srgbClr val="FF0000"/>
                </a:solidFill>
              </a:rPr>
              <a:t>For CID 5977: “Revised - Incorporate the changes under CID 6197 as shown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11-22/1208r9</a:t>
            </a:r>
            <a:r>
              <a:rPr lang="en-US" sz="1100" b="0" strike="sngStrike" dirty="0">
                <a:solidFill>
                  <a:srgbClr val="FF0000"/>
                </a:solidFill>
              </a:rPr>
              <a:t>”</a:t>
            </a:r>
          </a:p>
          <a:p>
            <a:pPr marL="285750" indent="-285750">
              <a:buFont typeface="Arial" panose="020B0604020202020204" pitchFamily="34" charset="0"/>
              <a:buChar char="•"/>
            </a:pPr>
            <a:r>
              <a:rPr lang="en-US" sz="1100" b="0" strike="sngStrike" dirty="0">
                <a:solidFill>
                  <a:srgbClr val="FF0000"/>
                </a:solidFill>
              </a:rPr>
              <a:t>For CID 5941: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strike="sngStrike" dirty="0" err="1">
                <a:solidFill>
                  <a:srgbClr val="FF0000"/>
                </a:solidFill>
              </a:rPr>
              <a:t>moby</a:t>
            </a:r>
            <a:r>
              <a:rPr lang="en-US" sz="1100" b="0" strike="sngStrike" dirty="0">
                <a:solidFill>
                  <a:srgbClr val="FF0000"/>
                </a:solidFill>
              </a:rPr>
              <a:t> dick as </a:t>
            </a:r>
            <a:r>
              <a:rPr lang="en-US" sz="1100" b="0" strike="sngStrike" dirty="0" err="1">
                <a:solidFill>
                  <a:srgbClr val="FF0000"/>
                </a:solidFill>
              </a:rPr>
              <a:t>moby</a:t>
            </a:r>
            <a:r>
              <a:rPr lang="en-US" sz="1100" b="0" strike="sngStrike" dirty="0">
                <a:solidFill>
                  <a:srgbClr val="FF0000"/>
                </a:solidFill>
              </a:rPr>
              <a:t> dick chapter 1, </a:t>
            </a:r>
            <a:r>
              <a:rPr lang="en-US" sz="1100" b="0" strike="sngStrike" dirty="0" err="1">
                <a:solidFill>
                  <a:srgbClr val="FF0000"/>
                </a:solidFill>
              </a:rPr>
              <a:t>moby</a:t>
            </a:r>
            <a:r>
              <a:rPr lang="en-US" sz="1100" b="0" strike="sngStrike" dirty="0">
                <a:solidFill>
                  <a:srgbClr val="FF0000"/>
                </a:solidFill>
              </a:rPr>
              <a:t> dick chapter 2, </a:t>
            </a:r>
            <a:r>
              <a:rPr lang="en-US" sz="1100" b="0" strike="sngStrike" dirty="0" err="1">
                <a:solidFill>
                  <a:srgbClr val="FF0000"/>
                </a:solidFill>
              </a:rPr>
              <a:t>etc</a:t>
            </a:r>
            <a:r>
              <a:rPr lang="en-US" sz="1100" b="0" strike="sngStrike" dirty="0">
                <a:solidFill>
                  <a:srgbClr val="FF0000"/>
                </a:solidFill>
              </a:rPr>
              <a:t> - you already know that you are reading </a:t>
            </a:r>
            <a:r>
              <a:rPr lang="en-US" sz="1100" b="0" strike="sngStrike" dirty="0" err="1">
                <a:solidFill>
                  <a:srgbClr val="FF0000"/>
                </a:solidFill>
              </a:rPr>
              <a:t>moby</a:t>
            </a:r>
            <a:r>
              <a:rPr lang="en-US" sz="1100" b="0" strike="sngStrike" dirty="0">
                <a:solidFill>
                  <a:srgbClr val="FF0000"/>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239866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6224, 4010, 4083</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 Tian				Second: Mike Montemurro</a:t>
            </a:r>
          </a:p>
          <a:p>
            <a:pPr marL="0" indent="0"/>
            <a:r>
              <a:rPr lang="en-US" sz="1600" dirty="0"/>
              <a:t>Discussion: None.</a:t>
            </a:r>
            <a:endParaRPr lang="en-US" sz="1600" b="0" dirty="0"/>
          </a:p>
          <a:p>
            <a:r>
              <a:rPr lang="en-US" sz="1600" dirty="0">
                <a:highlight>
                  <a:srgbClr val="00FF00"/>
                </a:highlight>
              </a:rPr>
              <a:t>Result: 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9035897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highlight>
                  <a:srgbClr val="FFFF00"/>
                </a:highlight>
              </a:rPr>
              <a:t>4015, 4034, 4204, 4312, 5063, 5351, 5375, 5945, 6331, 6332, 7463, 7635, 7827, 8035, 8051 in </a:t>
            </a:r>
            <a:r>
              <a:rPr lang="en-US" sz="11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11-21/1175r6</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[15 CIDs, SP on April 21, 2022: 48 Yes, 27 No, 24 Abs]</a:t>
            </a:r>
          </a:p>
          <a:p>
            <a:pPr marL="285750" indent="-285750">
              <a:buFont typeface="Arial" panose="020B0604020202020204" pitchFamily="34" charset="0"/>
              <a:buChar char="•"/>
            </a:pPr>
            <a:r>
              <a:rPr lang="en-US" sz="1100" b="0" strike="sngStrike" dirty="0">
                <a:solidFill>
                  <a:srgbClr val="FF0000"/>
                </a:solidFill>
                <a:highlight>
                  <a:srgbClr val="FFFF00"/>
                </a:highlight>
              </a:rPr>
              <a:t>4253, 4277, </a:t>
            </a:r>
            <a:r>
              <a:rPr lang="en-US" sz="1100" b="0" dirty="0">
                <a:solidFill>
                  <a:schemeClr val="tx1"/>
                </a:solidFill>
              </a:rPr>
              <a:t>4378, 5328</a:t>
            </a:r>
            <a:r>
              <a:rPr lang="en-US" sz="1100" b="0" strike="sngStrike" dirty="0">
                <a:solidFill>
                  <a:srgbClr val="FF0000"/>
                </a:solidFill>
                <a:highlight>
                  <a:srgbClr val="FFFF00"/>
                </a:highlight>
              </a:rPr>
              <a:t>, 6201 </a:t>
            </a:r>
            <a:r>
              <a:rPr lang="en-US" sz="1100" b="0" dirty="0">
                <a:solidFill>
                  <a:schemeClr val="tx1"/>
                </a:solidFill>
              </a:rPr>
              <a:t>in </a:t>
            </a:r>
            <a:r>
              <a:rPr lang="en-US" sz="1100" b="0" dirty="0">
                <a:solidFill>
                  <a:schemeClr val="tx1"/>
                </a:solidFill>
                <a:hlinkClick r:id="rId3"/>
              </a:rPr>
              <a:t>11-21/1208r9</a:t>
            </a:r>
            <a:r>
              <a:rPr lang="en-US" sz="1100" b="0" dirty="0">
                <a:solidFill>
                  <a:schemeClr val="tx1"/>
                </a:solidFill>
              </a:rPr>
              <a:t> 	</a:t>
            </a:r>
            <a:r>
              <a:rPr lang="en-US" sz="1100" b="0" i="1" dirty="0">
                <a:solidFill>
                  <a:schemeClr val="tx1"/>
                </a:solidFill>
              </a:rPr>
              <a:t>[2 CIDs, Discussed on April 25, 2022: No SP]</a:t>
            </a:r>
          </a:p>
          <a:p>
            <a:pPr marL="285750" indent="-285750">
              <a:buFont typeface="Arial" panose="020B0604020202020204" pitchFamily="34" charset="0"/>
              <a:buChar char="•"/>
            </a:pPr>
            <a:r>
              <a:rPr lang="en-US" sz="1100" b="0" dirty="0">
                <a:solidFill>
                  <a:schemeClr val="tx1"/>
                </a:solidFill>
              </a:rPr>
              <a:t>7606 in </a:t>
            </a:r>
            <a:r>
              <a:rPr lang="en-US" sz="1100" b="0" dirty="0">
                <a:solidFill>
                  <a:schemeClr val="tx1"/>
                </a:solidFill>
                <a:hlinkClick r:id="rId4"/>
              </a:rPr>
              <a:t>11-21/1259r5</a:t>
            </a:r>
            <a:r>
              <a:rPr lang="en-US" sz="1100" b="0" dirty="0">
                <a:solidFill>
                  <a:schemeClr val="tx1"/>
                </a:solidFill>
              </a:rPr>
              <a:t> 				</a:t>
            </a:r>
            <a:r>
              <a:rPr lang="en-US" sz="1100" b="0" i="1" dirty="0">
                <a:solidFill>
                  <a:schemeClr val="tx1"/>
                </a:solidFill>
              </a:rPr>
              <a:t> [1 CID, </a:t>
            </a:r>
            <a:r>
              <a:rPr lang="en-US" sz="1100" b="0" dirty="0">
                <a:solidFill>
                  <a:schemeClr val="tx1"/>
                </a:solidFill>
              </a:rPr>
              <a:t>Discussed </a:t>
            </a:r>
            <a:r>
              <a:rPr lang="en-US" sz="1100" b="0" dirty="0">
                <a:solidFill>
                  <a:srgbClr val="FF0000"/>
                </a:solidFill>
              </a:rPr>
              <a:t>last year</a:t>
            </a:r>
            <a:r>
              <a:rPr lang="en-US" sz="1100" b="0" dirty="0">
                <a:solidFill>
                  <a:schemeClr val="tx1"/>
                </a:solidFill>
              </a:rPr>
              <a:t>. </a:t>
            </a:r>
            <a:r>
              <a:rPr lang="en-US" sz="1100" b="0" i="1" dirty="0">
                <a:solidFill>
                  <a:schemeClr val="tx1"/>
                </a:solidFill>
              </a:rPr>
              <a:t>No SP]</a:t>
            </a:r>
            <a:endParaRPr lang="en-US" sz="1100" b="0" dirty="0">
              <a:solidFill>
                <a:schemeClr val="tx1"/>
              </a:solidFill>
            </a:endParaRPr>
          </a:p>
          <a:p>
            <a:pPr marL="285750" indent="-285750">
              <a:buFont typeface="Arial" panose="020B0604020202020204" pitchFamily="34" charset="0"/>
              <a:buChar char="•"/>
            </a:pPr>
            <a:r>
              <a:rPr lang="en-US" sz="1100" b="0" strike="sngStrike" dirty="0">
                <a:solidFill>
                  <a:srgbClr val="FF0000"/>
                </a:solidFill>
                <a:highlight>
                  <a:srgbClr val="FFFF00"/>
                </a:highlight>
              </a:rPr>
              <a:t>4027, 5030, 5692, 5759, 5956, 5957, 6347, 6498, 6766, 6767, 6895, 7671, 8179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11-21/1793r3</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[13 CIDs, Discussed on April 18, 2022: No SP]</a:t>
            </a:r>
            <a:endParaRPr lang="en-US" sz="1100" b="0" strike="sngStrike" dirty="0">
              <a:solidFill>
                <a:srgbClr val="FF0000"/>
              </a:solidFill>
              <a:highlight>
                <a:srgbClr val="FFFF00"/>
              </a:highlight>
            </a:endParaRPr>
          </a:p>
          <a:p>
            <a:pPr marL="285750" indent="-285750">
              <a:buFont typeface="Arial" panose="020B0604020202020204" pitchFamily="34" charset="0"/>
              <a:buChar char="•"/>
            </a:pPr>
            <a:r>
              <a:rPr lang="en-US" sz="1100" b="0" dirty="0">
                <a:solidFill>
                  <a:schemeClr val="tx1"/>
                </a:solidFill>
              </a:rPr>
              <a:t>5105, 5362, 6136, 6320, 6556 in </a:t>
            </a:r>
            <a:r>
              <a:rPr lang="en-US" sz="1100" b="0" dirty="0">
                <a:solidFill>
                  <a:schemeClr val="tx1"/>
                </a:solidFill>
                <a:hlinkClick r:id="rId6"/>
              </a:rPr>
              <a:t>11-21/1825r1</a:t>
            </a:r>
            <a:r>
              <a:rPr lang="en-US" sz="1100" b="0" dirty="0">
                <a:solidFill>
                  <a:schemeClr val="tx1"/>
                </a:solidFill>
              </a:rPr>
              <a:t> 	</a:t>
            </a:r>
            <a:r>
              <a:rPr lang="en-US" sz="1100" b="0" i="1" dirty="0">
                <a:solidFill>
                  <a:schemeClr val="tx1"/>
                </a:solidFill>
              </a:rPr>
              <a:t>[5 CIDs, Discussed on March 29, 2022: No SP]</a:t>
            </a:r>
          </a:p>
          <a:p>
            <a:pPr marL="285750" indent="-285750">
              <a:buFont typeface="Arial" panose="020B0604020202020204" pitchFamily="34" charset="0"/>
              <a:buChar char="•"/>
            </a:pPr>
            <a:r>
              <a:rPr lang="en-US" sz="1100" b="0" dirty="0">
                <a:solidFill>
                  <a:schemeClr val="tx1"/>
                </a:solidFill>
              </a:rPr>
              <a:t>8184 in </a:t>
            </a:r>
            <a:r>
              <a:rPr lang="en-US" sz="1100" b="0" dirty="0">
                <a:solidFill>
                  <a:schemeClr val="tx1"/>
                </a:solidFill>
                <a:hlinkClick r:id="rId7"/>
              </a:rPr>
              <a:t>11-21/1825r3</a:t>
            </a:r>
            <a:r>
              <a:rPr lang="en-US" sz="1100" b="0" dirty="0">
                <a:solidFill>
                  <a:schemeClr val="tx1"/>
                </a:solidFill>
              </a:rPr>
              <a:t> 				</a:t>
            </a:r>
            <a:r>
              <a:rPr lang="en-US" sz="1100" b="0" i="1" dirty="0">
                <a:solidFill>
                  <a:schemeClr val="tx1"/>
                </a:solidFill>
              </a:rPr>
              <a:t>[1 CID, Discussed on April 18, 2022: No SP]</a:t>
            </a:r>
            <a:endParaRPr lang="en-US" sz="1100" b="0" dirty="0">
              <a:solidFill>
                <a:schemeClr val="tx1"/>
              </a:solidFill>
            </a:endParaRPr>
          </a:p>
          <a:p>
            <a:pPr marL="0" indent="0"/>
            <a:endParaRPr lang="en-US" sz="1100" b="0" dirty="0"/>
          </a:p>
          <a:p>
            <a:pPr marL="0" indent="0"/>
            <a:r>
              <a:rPr lang="en-US" sz="1400" dirty="0"/>
              <a:t>Move: Mike Montemurro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8956989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6032 in </a:t>
            </a:r>
            <a:r>
              <a:rPr lang="en-US" sz="1100" b="0" dirty="0">
                <a:solidFill>
                  <a:schemeClr val="tx1"/>
                </a:solidFill>
                <a:hlinkClick r:id="rId2"/>
              </a:rPr>
              <a:t>11-21/1877r9</a:t>
            </a:r>
            <a:r>
              <a:rPr lang="en-US" sz="1100" b="0" dirty="0">
                <a:solidFill>
                  <a:schemeClr val="tx1"/>
                </a:solidFill>
              </a:rPr>
              <a:t> 				   </a:t>
            </a:r>
            <a:r>
              <a:rPr lang="en-US" sz="1100" b="0" i="1" dirty="0">
                <a:solidFill>
                  <a:schemeClr val="tx1"/>
                </a:solidFill>
              </a:rPr>
              <a:t>[1 CID, Motioned on March 14, 2022: 89 Yes, 71 No, 32 Abs; SP on 							    	   Mar. 10, 2022: 41Y, 32N, 28A; Discussed on Mar. 7, 2022: No SP]</a:t>
            </a:r>
          </a:p>
          <a:p>
            <a:pPr marL="171450" indent="-171450">
              <a:buFont typeface="Arial" panose="020B0604020202020204" pitchFamily="34" charset="0"/>
              <a:buChar char="•"/>
            </a:pPr>
            <a:r>
              <a:rPr lang="en-US" sz="1100" b="0" dirty="0">
                <a:solidFill>
                  <a:schemeClr val="tx1"/>
                </a:solidFill>
              </a:rPr>
              <a:t>6105 in </a:t>
            </a:r>
            <a:r>
              <a:rPr lang="en-US" sz="1100" b="0" dirty="0">
                <a:solidFill>
                  <a:schemeClr val="tx1"/>
                </a:solidFill>
                <a:hlinkClick r:id="rId3"/>
              </a:rPr>
              <a:t>11-21/2009r2</a:t>
            </a:r>
            <a:r>
              <a:rPr lang="en-US" sz="1100" b="0" dirty="0">
                <a:solidFill>
                  <a:schemeClr val="tx1"/>
                </a:solidFill>
              </a:rPr>
              <a:t> 			</a:t>
            </a:r>
            <a:r>
              <a:rPr lang="en-US" sz="1100" b="0" i="1" dirty="0">
                <a:solidFill>
                  <a:schemeClr val="tx1"/>
                </a:solidFill>
              </a:rPr>
              <a:t> 	   [1 CID, Discussed on January 20, 2022: No SP]</a:t>
            </a:r>
          </a:p>
          <a:p>
            <a:pPr marL="171450" indent="-171450">
              <a:buFont typeface="Arial" panose="020B0604020202020204" pitchFamily="34" charset="0"/>
              <a:buChar char="•"/>
            </a:pPr>
            <a:r>
              <a:rPr lang="en-US" sz="1100" b="0" dirty="0"/>
              <a:t>4029, 4334, 4335, 4336, 5357, 6247, 6248, 6326, 6586, </a:t>
            </a:r>
            <a:r>
              <a:rPr lang="en-US" sz="1100" b="0" strike="sngStrike" dirty="0">
                <a:solidFill>
                  <a:srgbClr val="FF0000"/>
                </a:solidFill>
                <a:highlight>
                  <a:srgbClr val="FFFF00"/>
                </a:highlight>
              </a:rPr>
              <a:t>6885,</a:t>
            </a:r>
            <a:r>
              <a:rPr lang="en-US" sz="1100" b="0" dirty="0"/>
              <a:t> 6984, 7822, 7866, 8049 in </a:t>
            </a:r>
            <a:r>
              <a:rPr lang="en-US" sz="1100" b="0" dirty="0">
                <a:hlinkClick r:id="rId4"/>
              </a:rPr>
              <a:t>11-22/306r1</a:t>
            </a:r>
            <a:r>
              <a:rPr lang="en-US" sz="1100" b="0" dirty="0"/>
              <a:t> 									</a:t>
            </a:r>
            <a:r>
              <a:rPr lang="en-US" sz="1100" b="0" i="1" dirty="0">
                <a:solidFill>
                  <a:schemeClr val="tx1"/>
                </a:solidFill>
              </a:rPr>
              <a:t>   	   [13 CIDs, </a:t>
            </a:r>
            <a:r>
              <a:rPr lang="en-US" sz="1100" b="0" i="1" dirty="0"/>
              <a:t>Discussed on March 24, 2022: No SP]</a:t>
            </a:r>
          </a:p>
          <a:p>
            <a:pPr marL="171450" indent="-171450">
              <a:buFont typeface="Arial" panose="020B0604020202020204" pitchFamily="34" charset="0"/>
              <a:buChar char="•"/>
            </a:pPr>
            <a:r>
              <a:rPr lang="en-US" sz="1100" b="0" strike="sngStrike" dirty="0">
                <a:solidFill>
                  <a:srgbClr val="FF0000"/>
                </a:solidFill>
                <a:highlight>
                  <a:srgbClr val="FFFF00"/>
                </a:highlight>
              </a:rPr>
              <a:t>6629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11-22/0526r1</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14, 2022: No SP]</a:t>
            </a:r>
          </a:p>
          <a:p>
            <a:pPr marL="171450" indent="-171450">
              <a:buFont typeface="Arial" panose="020B0604020202020204" pitchFamily="34" charset="0"/>
              <a:buChar char="•"/>
            </a:pPr>
            <a:r>
              <a:rPr lang="en-US" sz="1100" b="0" dirty="0"/>
              <a:t>4293, 4294 in </a:t>
            </a:r>
            <a:r>
              <a:rPr lang="en-US" sz="1100" b="0" dirty="0">
                <a:hlinkClick r:id="rId6"/>
              </a:rPr>
              <a:t>11-22/0527r1</a:t>
            </a:r>
            <a:r>
              <a:rPr lang="en-US" sz="1100" b="0" dirty="0"/>
              <a:t> 			   	   </a:t>
            </a:r>
            <a:r>
              <a:rPr lang="en-US" sz="1100" b="0" i="1" dirty="0">
                <a:solidFill>
                  <a:schemeClr val="tx1"/>
                </a:solidFill>
              </a:rPr>
              <a:t>[2 CIDs,</a:t>
            </a:r>
            <a:r>
              <a:rPr lang="en-US" sz="1100" b="0" i="1" dirty="0"/>
              <a:t> Discussed on April 18, 2022: No SP]</a:t>
            </a:r>
            <a:endParaRPr lang="en-US" sz="1100" b="0" dirty="0"/>
          </a:p>
          <a:p>
            <a:pPr marL="171450" indent="-171450">
              <a:buFont typeface="Arial" panose="020B0604020202020204" pitchFamily="34" charset="0"/>
              <a:buChar char="•"/>
            </a:pPr>
            <a:r>
              <a:rPr lang="en-US" sz="1100" b="0" strike="sngStrike" dirty="0">
                <a:solidFill>
                  <a:srgbClr val="FF0000"/>
                </a:solidFill>
                <a:highlight>
                  <a:srgbClr val="FFFF00"/>
                </a:highlight>
              </a:rPr>
              <a:t>6898 in </a:t>
            </a:r>
            <a:r>
              <a:rPr lang="en-US" sz="1100" b="0" strike="sngStrike" dirty="0">
                <a:solidFill>
                  <a:srgbClr val="FF0000"/>
                </a:solidFill>
                <a:highlight>
                  <a:srgbClr val="FFFF00"/>
                </a:highlight>
                <a:hlinkClick r:id="rId7">
                  <a:extLst>
                    <a:ext uri="{A12FA001-AC4F-418D-AE19-62706E023703}">
                      <ahyp:hlinkClr xmlns:ahyp="http://schemas.microsoft.com/office/drawing/2018/hyperlinkcolor" val="tx"/>
                    </a:ext>
                  </a:extLst>
                </a:hlinkClick>
              </a:rPr>
              <a:t>11-22/0547r5</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11, 2022: No SP]</a:t>
            </a:r>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2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7570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374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050" dirty="0">
                <a:solidFill>
                  <a:schemeClr val="tx1"/>
                </a:solidFill>
              </a:rPr>
              <a:t>Move to approve a resolution of:</a:t>
            </a:r>
          </a:p>
          <a:p>
            <a:pPr marL="0" indent="0"/>
            <a:r>
              <a:rPr lang="en-US" sz="10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000" dirty="0">
                <a:solidFill>
                  <a:schemeClr val="tx1"/>
                </a:solidFill>
              </a:rPr>
              <a:t>for “these CIDs” and with referenced “documents” listed below:</a:t>
            </a:r>
          </a:p>
          <a:p>
            <a:pPr marL="171450" indent="-171450">
              <a:buFont typeface="Arial" panose="020B0604020202020204" pitchFamily="34" charset="0"/>
              <a:buChar char="•"/>
            </a:pPr>
            <a:r>
              <a:rPr lang="en-US" sz="1000" b="0" strike="sngStrike" dirty="0">
                <a:solidFill>
                  <a:srgbClr val="FF0000"/>
                </a:solidFill>
                <a:highlight>
                  <a:srgbClr val="FFFF00"/>
                </a:highlight>
              </a:rPr>
              <a:t>5256, 5281, 5651, 6240, 6241, 6242 in </a:t>
            </a:r>
            <a:r>
              <a:rPr lang="en-US" sz="10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11-22/0552r3</a:t>
            </a:r>
            <a:r>
              <a:rPr lang="en-US" sz="1000" b="0" strike="sngStrike" dirty="0">
                <a:solidFill>
                  <a:srgbClr val="FF0000"/>
                </a:solidFill>
                <a:highlight>
                  <a:srgbClr val="FFFF00"/>
                </a:highlight>
              </a:rPr>
              <a:t> </a:t>
            </a:r>
            <a:r>
              <a:rPr lang="en-US" sz="1000" b="0" i="1" strike="sngStrike" dirty="0">
                <a:solidFill>
                  <a:srgbClr val="FF0000"/>
                </a:solidFill>
                <a:highlight>
                  <a:srgbClr val="FFFF00"/>
                </a:highlight>
              </a:rPr>
              <a:t>[6 CIDs, Discussed on April 25, 2022: No  SP]</a:t>
            </a:r>
          </a:p>
          <a:p>
            <a:pPr marL="171450" indent="-171450">
              <a:buFont typeface="Arial" panose="020B0604020202020204" pitchFamily="34" charset="0"/>
              <a:buChar char="•"/>
            </a:pPr>
            <a:r>
              <a:rPr lang="en-US" sz="1000" b="0" dirty="0">
                <a:solidFill>
                  <a:schemeClr val="tx1"/>
                </a:solidFill>
              </a:rPr>
              <a:t>4762, 4763, 5223, 5224, 5613, 5669, 5846, 6066, 6067, 6135, 6218, 6220, 6422, 6550, 6742, 6881, 7614, 8050, 8359, 8361 in </a:t>
            </a:r>
            <a:r>
              <a:rPr lang="en-US" sz="1000" b="0" dirty="0">
                <a:solidFill>
                  <a:schemeClr val="tx1"/>
                </a:solidFill>
                <a:hlinkClick r:id="rId3"/>
              </a:rPr>
              <a:t>11-22/0570r3</a:t>
            </a:r>
            <a:r>
              <a:rPr lang="en-US" sz="1000" b="0" dirty="0">
                <a:solidFill>
                  <a:schemeClr val="tx1"/>
                </a:solidFill>
              </a:rPr>
              <a:t> 				       		            </a:t>
            </a:r>
            <a:r>
              <a:rPr lang="en-US" sz="1000" b="0" i="1" dirty="0">
                <a:solidFill>
                  <a:schemeClr val="tx1"/>
                </a:solidFill>
              </a:rPr>
              <a:t>[20 CIDs Discussed on April 7, 2022: No SP]</a:t>
            </a:r>
            <a:r>
              <a:rPr lang="en-US" sz="1000" b="0" i="1" dirty="0">
                <a:solidFill>
                  <a:srgbClr val="FF0000"/>
                </a:solidFill>
              </a:rPr>
              <a:t>**</a:t>
            </a:r>
          </a:p>
          <a:p>
            <a:pPr marL="171450" indent="-171450">
              <a:buFont typeface="Arial" panose="020B0604020202020204" pitchFamily="34" charset="0"/>
              <a:buChar char="•"/>
            </a:pPr>
            <a:r>
              <a:rPr lang="en-US" sz="1000" b="0" dirty="0">
                <a:solidFill>
                  <a:schemeClr val="tx1"/>
                </a:solidFill>
              </a:rPr>
              <a:t>4028, 4030, 5040, 5042 in </a:t>
            </a:r>
            <a:r>
              <a:rPr lang="en-US" sz="1000" b="0" dirty="0">
                <a:solidFill>
                  <a:schemeClr val="tx1"/>
                </a:solidFill>
                <a:hlinkClick r:id="rId4"/>
              </a:rPr>
              <a:t>11-22/0611r2</a:t>
            </a:r>
            <a:r>
              <a:rPr lang="en-US" sz="1000" b="0" dirty="0">
                <a:solidFill>
                  <a:schemeClr val="tx1"/>
                </a:solidFill>
              </a:rPr>
              <a:t> 		</a:t>
            </a:r>
            <a:r>
              <a:rPr lang="en-US" sz="1000" b="0" i="1" dirty="0">
                <a:solidFill>
                  <a:schemeClr val="tx1"/>
                </a:solidFill>
              </a:rPr>
              <a:t>[4 CIDs, Discussed on April 18, 2022: No SP]</a:t>
            </a:r>
          </a:p>
          <a:p>
            <a:pPr marL="171450" indent="-171450">
              <a:buFont typeface="Arial" panose="020B0604020202020204" pitchFamily="34" charset="0"/>
              <a:buChar char="•"/>
            </a:pPr>
            <a:r>
              <a:rPr lang="en-US" sz="1000" b="0" u="sng" dirty="0">
                <a:solidFill>
                  <a:srgbClr val="FF0000"/>
                </a:solidFill>
              </a:rPr>
              <a:t>4714, 7886 in </a:t>
            </a:r>
            <a:r>
              <a:rPr lang="en-US" sz="1000" b="0" u="sng" dirty="0">
                <a:solidFill>
                  <a:srgbClr val="FF0000"/>
                </a:solidFill>
                <a:hlinkClick r:id="rId5"/>
              </a:rPr>
              <a:t>11-21/1416r1</a:t>
            </a:r>
            <a:r>
              <a:rPr lang="en-US" sz="1000" b="0" dirty="0">
                <a:solidFill>
                  <a:srgbClr val="FF0000"/>
                </a:solidFill>
              </a:rPr>
              <a:t>			            </a:t>
            </a:r>
            <a:r>
              <a:rPr lang="en-US" sz="1000" b="0" i="1" dirty="0">
                <a:solidFill>
                  <a:schemeClr val="tx1"/>
                </a:solidFill>
              </a:rPr>
              <a:t>[2 CIDs, Discussed on October 11, 2021: No SP]</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5880 in </a:t>
            </a:r>
            <a:r>
              <a:rPr lang="en-US" sz="1000" b="0" dirty="0">
                <a:solidFill>
                  <a:schemeClr val="tx1"/>
                </a:solidFill>
                <a:hlinkClick r:id="rId6"/>
              </a:rPr>
              <a:t>11-22/894r6</a:t>
            </a:r>
            <a:r>
              <a:rPr lang="en-US" sz="1000" dirty="0">
                <a:solidFill>
                  <a:schemeClr val="tx1"/>
                </a:solidFill>
              </a:rPr>
              <a:t>				           </a:t>
            </a:r>
            <a:r>
              <a:rPr lang="en-US" sz="1000" b="0" i="1" dirty="0">
                <a:solidFill>
                  <a:schemeClr val="tx1"/>
                </a:solidFill>
              </a:rPr>
              <a:t>[1 CID, Discussed on May 11, 2022: SP results: 18 Yes, 111 No, 54 Abs and 12 Yes, 117 No, 55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5882 in </a:t>
            </a:r>
            <a:r>
              <a:rPr lang="en-US" sz="1000" b="0" dirty="0">
                <a:solidFill>
                  <a:schemeClr val="tx1"/>
                </a:solidFill>
                <a:hlinkClick r:id="rId7"/>
              </a:rPr>
              <a:t>11-22/536r0</a:t>
            </a:r>
            <a:r>
              <a:rPr lang="en-US" sz="1000" dirty="0">
                <a:solidFill>
                  <a:schemeClr val="tx1"/>
                </a:solidFill>
              </a:rPr>
              <a:t>				          </a:t>
            </a:r>
            <a:r>
              <a:rPr lang="en-US" sz="1000" b="0" i="1" dirty="0">
                <a:solidFill>
                  <a:schemeClr val="tx1"/>
                </a:solidFill>
              </a:rPr>
              <a:t>[1 CID, Discussed on May 11, 2022: SP results: 14 Yes, 90 No, 53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5877, 5879, 6356, 6547, 7865 </a:t>
            </a:r>
            <a:r>
              <a:rPr lang="en-US" sz="1000" b="0" dirty="0">
                <a:solidFill>
                  <a:schemeClr val="tx1"/>
                </a:solidFill>
              </a:rPr>
              <a:t>in </a:t>
            </a:r>
            <a:r>
              <a:rPr lang="en-US" sz="1000" b="0" dirty="0">
                <a:solidFill>
                  <a:schemeClr val="tx1"/>
                </a:solidFill>
                <a:hlinkClick r:id="rId8"/>
              </a:rPr>
              <a:t>11-21/1913r6</a:t>
            </a:r>
            <a:r>
              <a:rPr lang="en-US" sz="1000" b="0" dirty="0">
                <a:solidFill>
                  <a:schemeClr val="tx1"/>
                </a:solidFill>
              </a:rPr>
              <a:t>	         </a:t>
            </a:r>
            <a:r>
              <a:rPr lang="en-US" sz="1000" b="0" i="1" dirty="0">
                <a:solidFill>
                  <a:schemeClr val="tx1"/>
                </a:solidFill>
              </a:rPr>
              <a:t>[5 CIDs, Discussed on Jan 13’22: No SP; Discussed on Mar 10’22; No SP]</a:t>
            </a:r>
          </a:p>
          <a:p>
            <a:pPr marL="171450" indent="-171450">
              <a:buFont typeface="Arial" panose="020B0604020202020204" pitchFamily="34" charset="0"/>
              <a:buChar char="•"/>
            </a:pPr>
            <a:endParaRPr lang="en-US" sz="1000" dirty="0">
              <a:solidFill>
                <a:srgbClr val="FF0000"/>
              </a:solidFill>
            </a:endParaRPr>
          </a:p>
          <a:p>
            <a:pPr marL="0" indent="0"/>
            <a:r>
              <a:rPr lang="en-US" sz="1050" dirty="0"/>
              <a:t>Move: George Cherian			Second: Laurent Cariou</a:t>
            </a:r>
          </a:p>
          <a:p>
            <a:pPr marL="0" indent="0"/>
            <a:r>
              <a:rPr lang="en-US" sz="1050" dirty="0"/>
              <a:t>Discussion: None.</a:t>
            </a:r>
            <a:endParaRPr lang="en-US" sz="1050" b="0" dirty="0"/>
          </a:p>
          <a:p>
            <a:r>
              <a:rPr lang="en-US" sz="1050" dirty="0">
                <a:highlight>
                  <a:srgbClr val="00FF00"/>
                </a:highlight>
              </a:rPr>
              <a:t>Result: Approved with unanimous consent.</a:t>
            </a:r>
            <a:endParaRPr lang="en-US" sz="1050" dirty="0"/>
          </a:p>
          <a:p>
            <a:endParaRPr lang="en-US" sz="1050" dirty="0"/>
          </a:p>
          <a:p>
            <a:pPr marL="0" indent="0"/>
            <a:r>
              <a:rPr lang="en-US" sz="1000" i="1" dirty="0"/>
              <a:t>Note: CIDs that have been discussed and for which the group could not reach consensus.</a:t>
            </a:r>
          </a:p>
          <a:p>
            <a:pPr marL="0" indent="0"/>
            <a:r>
              <a:rPr lang="en-US" sz="1000" i="1" dirty="0">
                <a:solidFill>
                  <a:srgbClr val="FF0000"/>
                </a:solidFill>
              </a:rPr>
              <a:t>*Recent addition (05/10/2022), based on latest POC’s status report and discussions in Joint session.</a:t>
            </a:r>
          </a:p>
          <a:p>
            <a:pPr marL="0" indent="0"/>
            <a:r>
              <a:rPr lang="en-US" sz="1000" i="1" dirty="0">
                <a:solidFill>
                  <a:srgbClr val="FF0000"/>
                </a:solidFill>
              </a:rPr>
              <a:t>**</a:t>
            </a:r>
            <a:r>
              <a:rPr lang="en-US" sz="1000" i="1" dirty="0" err="1">
                <a:solidFill>
                  <a:srgbClr val="FF0000"/>
                </a:solidFill>
              </a:rPr>
              <a:t>Liwen’s</a:t>
            </a:r>
            <a:r>
              <a:rPr lang="en-US" sz="1000" i="1" dirty="0">
                <a:solidFill>
                  <a:srgbClr val="FF0000"/>
                </a:solidFill>
              </a:rPr>
              <a:t> pending document in the queue that contains 20 CIDs in quarantine and 10 pending discussion.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9336504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None.</a:t>
            </a:r>
          </a:p>
          <a:p>
            <a:pPr marL="0" indent="0"/>
            <a:r>
              <a:rPr lang="en-US" sz="2000" dirty="0"/>
              <a:t>Preliminary Result: 105Y, 7N, 34A (passes).</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6552036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highlight>
                  <a:srgbClr val="FFFF00"/>
                </a:highlight>
              </a:rPr>
              <a:t>Motion 376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800" dirty="0">
                <a:solidFill>
                  <a:srgbClr val="FF0000"/>
                </a:solidFill>
                <a:highlight>
                  <a:srgbClr val="FFFF00"/>
                </a:highlight>
              </a:rPr>
              <a:t> Omissis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03379921"/>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strike="sngStrike" dirty="0">
                <a:solidFill>
                  <a:srgbClr val="FF0000"/>
                </a:solidFill>
                <a:highlight>
                  <a:srgbClr val="FFFF00"/>
                </a:highlight>
              </a:rPr>
              <a:t>Motion 377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3883785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11-21/1185r6</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Mike Montemurro</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0686613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Arik Klein				Second: Ming Gan</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3922327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Tree>
    <p:extLst>
      <p:ext uri="{BB962C8B-B14F-4D97-AF65-F5344CB8AC3E}">
        <p14:creationId xmlns:p14="http://schemas.microsoft.com/office/powerpoint/2010/main" val="244707144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7359, 7455, 8046, 8183, 8333 in 11-21/1208r9 [5 CIDs]</a:t>
            </a:r>
          </a:p>
          <a:p>
            <a:pPr marL="285750" indent="-285750">
              <a:buFont typeface="Arial" panose="020B0604020202020204" pitchFamily="34" charset="0"/>
              <a:buChar char="•"/>
            </a:pPr>
            <a:r>
              <a:rPr lang="en-US" sz="1100" b="0" dirty="0">
                <a:solidFill>
                  <a:schemeClr val="tx1"/>
                </a:solidFill>
              </a:rPr>
              <a:t>5706 in 11-22/540r4 [1 CID] &amp; </a:t>
            </a:r>
            <a:r>
              <a:rPr lang="en-US" sz="1100" b="0" u="sng" dirty="0">
                <a:solidFill>
                  <a:srgbClr val="FF0000"/>
                </a:solidFill>
              </a:rPr>
              <a:t>7489 in 11-22/570r7 [1 CID]</a:t>
            </a:r>
          </a:p>
          <a:p>
            <a:pPr marL="285750" indent="-285750">
              <a:buFont typeface="Arial" panose="020B0604020202020204" pitchFamily="34" charset="0"/>
              <a:buChar char="•"/>
            </a:pPr>
            <a:r>
              <a:rPr lang="en-US" sz="1100" b="0" u="sng" strike="sngStrike" dirty="0">
                <a:solidFill>
                  <a:srgbClr val="FF0000"/>
                </a:solidFill>
                <a:highlight>
                  <a:srgbClr val="FFFF00"/>
                </a:highlight>
              </a:rPr>
              <a:t>4593, </a:t>
            </a:r>
            <a:r>
              <a:rPr lang="en-US" sz="1100" b="0" u="sng" dirty="0">
                <a:solidFill>
                  <a:srgbClr val="FF0000"/>
                </a:solidFill>
              </a:rPr>
              <a:t>4590 in 11-22/600r2 [2 CIDs] &amp; 6943, 5363 in 1278r2 [2 CIDs]</a:t>
            </a:r>
          </a:p>
          <a:p>
            <a:pPr marL="285750" indent="-285750">
              <a:buFont typeface="Arial" panose="020B0604020202020204" pitchFamily="34" charset="0"/>
              <a:buChar char="•"/>
            </a:pPr>
            <a:r>
              <a:rPr lang="en-US" sz="1100" b="0" u="sng" dirty="0">
                <a:solidFill>
                  <a:srgbClr val="FF0000"/>
                </a:solidFill>
              </a:rPr>
              <a:t>8033 in 11-22/314r2 [1 CID] &amp; 4301 in 11-22/185r1 [1 CID]</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 None.</a:t>
            </a:r>
            <a:endParaRPr lang="en-US" sz="1400" b="0" dirty="0"/>
          </a:p>
          <a:p>
            <a:r>
              <a:rPr lang="en-US" sz="1400" dirty="0"/>
              <a:t>Result:</a:t>
            </a:r>
          </a:p>
          <a:p>
            <a:endParaRPr lang="en-US" sz="1400" dirty="0"/>
          </a:p>
          <a:p>
            <a:pPr marL="0" indent="0"/>
            <a:r>
              <a:rPr lang="en-US" sz="1400" i="1" dirty="0"/>
              <a:t>Note: These are comment resolution documents that obtained ≥ 75% support during the straw poll phase in the MAC conf calls.</a:t>
            </a:r>
          </a:p>
          <a:p>
            <a:pPr marL="0" indent="0"/>
            <a:r>
              <a:rPr lang="en-US" sz="1400" i="1" dirty="0">
                <a:solidFill>
                  <a:srgbClr val="FF0000"/>
                </a:solidFill>
              </a:rPr>
              <a:t>*Additions from Wednesday’s EVE MAC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260577434"/>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strike="sngStrike" dirty="0"/>
              <a:t>4286, 5159 in </a:t>
            </a:r>
            <a:r>
              <a:rPr lang="pt-BR" sz="1100" b="0" strike="sngStrike" dirty="0">
                <a:hlinkClick r:id="rId2"/>
              </a:rPr>
              <a:t>11-22/0631r2</a:t>
            </a:r>
            <a:r>
              <a:rPr lang="pt-BR" sz="1100" b="0" strike="sngStrike" dirty="0"/>
              <a:t> 					</a:t>
            </a:r>
            <a:r>
              <a:rPr lang="en-US" sz="1100" b="0" i="1" strike="sngStrike" dirty="0"/>
              <a:t>[2 CIDs, Discussed on May 9, 2022; No SP]</a:t>
            </a:r>
            <a:endParaRPr lang="pt-BR" sz="1100" b="0" i="1" strike="sngStrike" dirty="0"/>
          </a:p>
          <a:p>
            <a:pPr marL="171450" indent="-171450">
              <a:buFont typeface="Arial" panose="020B0604020202020204" pitchFamily="34" charset="0"/>
              <a:buChar char="•"/>
            </a:pPr>
            <a:r>
              <a:rPr lang="pt-BR" sz="1100" b="0" dirty="0"/>
              <a:t>4296 in </a:t>
            </a:r>
            <a:r>
              <a:rPr lang="pt-BR" sz="1100" b="0" dirty="0">
                <a:hlinkClick r:id="rId3"/>
              </a:rPr>
              <a:t>11-21/1931r3</a:t>
            </a:r>
            <a:r>
              <a:rPr lang="pt-BR" sz="1100" b="0" dirty="0"/>
              <a:t> 					</a:t>
            </a:r>
            <a:r>
              <a:rPr lang="en-US" sz="1100" b="0" i="1" dirty="0"/>
              <a:t>[ 1 CID, Discussed on April 28, 2022; No SP]</a:t>
            </a:r>
            <a:endParaRPr lang="pt-BR" sz="1100" b="0" i="1" dirty="0"/>
          </a:p>
          <a:p>
            <a:pPr marL="171450" indent="-171450">
              <a:buFont typeface="Arial" panose="020B0604020202020204" pitchFamily="34" charset="0"/>
              <a:buChar char="•"/>
            </a:pPr>
            <a:r>
              <a:rPr lang="pt-BR" sz="1100" b="0" dirty="0"/>
              <a:t>4662, 4708, </a:t>
            </a:r>
            <a:r>
              <a:rPr lang="pt-BR" sz="1100" b="0" strike="sngStrike" dirty="0">
                <a:solidFill>
                  <a:srgbClr val="FF0000"/>
                </a:solidFill>
              </a:rPr>
              <a:t>4712, 4713, 4769, </a:t>
            </a:r>
            <a:r>
              <a:rPr lang="pt-BR" sz="1100" b="0" dirty="0"/>
              <a:t>4770, 4771, 4934, 4936, 4938, 5082, 5771</a:t>
            </a:r>
            <a:r>
              <a:rPr lang="pt-BR" sz="1100" b="0" strike="sngStrike" dirty="0">
                <a:solidFill>
                  <a:srgbClr val="FF0000"/>
                </a:solidFill>
              </a:rPr>
              <a:t>, 6062, </a:t>
            </a:r>
            <a:r>
              <a:rPr lang="pt-BR" sz="1100" b="0" dirty="0"/>
              <a:t>6334, 8052 in </a:t>
            </a:r>
            <a:r>
              <a:rPr lang="pt-BR" sz="1100" b="0" dirty="0">
                <a:hlinkClick r:id="rId4"/>
              </a:rPr>
              <a:t>11-22/0538r3</a:t>
            </a:r>
            <a:r>
              <a:rPr lang="pt-BR" sz="1100" b="0" dirty="0"/>
              <a:t> 										</a:t>
            </a:r>
            <a:r>
              <a:rPr lang="en-US" sz="1100" b="0" i="1" dirty="0"/>
              <a:t>[ 14 CIDs, Discussed on April 14 and April 25, 2022; No SP] </a:t>
            </a:r>
            <a:endParaRPr lang="pt-BR" sz="1100" b="0" i="1" dirty="0"/>
          </a:p>
          <a:p>
            <a:pPr marL="171450" indent="-171450">
              <a:buFont typeface="Arial" panose="020B0604020202020204" pitchFamily="34" charset="0"/>
              <a:buChar char="•"/>
            </a:pPr>
            <a:r>
              <a:rPr lang="pt-BR" sz="1100" b="0" strike="sngStrike" dirty="0">
                <a:solidFill>
                  <a:srgbClr val="FF0000"/>
                </a:solidFill>
              </a:rPr>
              <a:t>4738, 5027, 5235, 5962, 6384, 8194 in </a:t>
            </a:r>
            <a:r>
              <a:rPr lang="pt-BR" sz="1100" b="0" strike="sngStrike" dirty="0">
                <a:solidFill>
                  <a:srgbClr val="FF0000"/>
                </a:solidFill>
                <a:hlinkClick r:id="rId5">
                  <a:extLst>
                    <a:ext uri="{A12FA001-AC4F-418D-AE19-62706E023703}">
                      <ahyp:hlinkClr xmlns:ahyp="http://schemas.microsoft.com/office/drawing/2018/hyperlinkcolor" val="tx"/>
                    </a:ext>
                  </a:extLst>
                </a:hlinkClick>
              </a:rPr>
              <a:t>11-22/0186r1</a:t>
            </a:r>
            <a:r>
              <a:rPr lang="pt-BR" sz="1100" b="0" strike="sngStrike" dirty="0">
                <a:solidFill>
                  <a:srgbClr val="FF0000"/>
                </a:solidFill>
              </a:rPr>
              <a:t> 	</a:t>
            </a:r>
            <a:r>
              <a:rPr lang="en-US" sz="1100" b="0" i="1" strike="sngStrike" dirty="0">
                <a:solidFill>
                  <a:srgbClr val="FF0000"/>
                </a:solidFill>
              </a:rPr>
              <a:t>[6 CIDs , Discussed on May 9, 2022; No SP]</a:t>
            </a:r>
            <a:endParaRPr lang="pt-BR" sz="1100" b="0" i="1" strike="sngStrike" dirty="0">
              <a:solidFill>
                <a:srgbClr val="FF0000"/>
              </a:solidFill>
            </a:endParaRPr>
          </a:p>
          <a:p>
            <a:pPr marL="171450" indent="-171450">
              <a:buFont typeface="Arial" panose="020B0604020202020204" pitchFamily="34" charset="0"/>
              <a:buChar char="•"/>
            </a:pPr>
            <a:r>
              <a:rPr lang="pt-BR" sz="1100" b="0" dirty="0"/>
              <a:t>4832, 5672, 5765, 6315, 7629, 8195 in </a:t>
            </a:r>
            <a:r>
              <a:rPr lang="pt-BR" sz="1100" b="0" dirty="0">
                <a:hlinkClick r:id="rId6"/>
              </a:rPr>
              <a:t>11-22/0026r2</a:t>
            </a:r>
            <a:r>
              <a:rPr lang="pt-BR" sz="1100" b="0" dirty="0"/>
              <a:t> 	</a:t>
            </a:r>
            <a:r>
              <a:rPr lang="en-US" sz="1100" b="0" i="1" dirty="0"/>
              <a:t>[6 CIDs , Discussed on March 31, 2022 and May 5, 2022; No SP]</a:t>
            </a:r>
          </a:p>
          <a:p>
            <a:pPr marL="171450" indent="-171450">
              <a:buFont typeface="Arial" panose="020B0604020202020204" pitchFamily="34" charset="0"/>
              <a:buChar char="•"/>
            </a:pPr>
            <a:r>
              <a:rPr lang="en-US" sz="1100" b="0" i="1" u="sng" dirty="0">
                <a:solidFill>
                  <a:srgbClr val="FF0000"/>
                </a:solidFill>
              </a:rPr>
              <a:t>6898 in </a:t>
            </a:r>
            <a:r>
              <a:rPr lang="en-US" sz="1100" b="0" i="1" u="sng" dirty="0">
                <a:solidFill>
                  <a:srgbClr val="FF0000"/>
                </a:solidFill>
                <a:hlinkClick r:id="rId7"/>
              </a:rPr>
              <a:t>11-22/0547r5</a:t>
            </a:r>
            <a:r>
              <a:rPr lang="en-US" sz="1100" b="0" i="1" u="sng" dirty="0">
                <a:solidFill>
                  <a:srgbClr val="FF0000"/>
                </a:solidFill>
              </a:rPr>
              <a:t> </a:t>
            </a:r>
            <a:r>
              <a:rPr lang="en-US" sz="1100" b="0" i="1" u="sng" dirty="0"/>
              <a:t>				   	[1 CID, Discussed on April 11, 2022: No SP]</a:t>
            </a:r>
          </a:p>
          <a:p>
            <a:pPr marL="0" indent="0"/>
            <a:endParaRPr lang="pt-BR" sz="1100" b="0" dirty="0"/>
          </a:p>
          <a:p>
            <a:pPr marL="0" indent="0"/>
            <a:r>
              <a:rPr lang="en-US" sz="1400" dirty="0"/>
              <a:t>Move: 				Second:</a:t>
            </a:r>
          </a:p>
          <a:p>
            <a:pPr marL="0" indent="0"/>
            <a:r>
              <a:rPr lang="en-US" sz="1400" dirty="0"/>
              <a:t>Discussion:</a:t>
            </a:r>
            <a:endParaRPr lang="en-US" sz="1400" b="0" dirty="0"/>
          </a:p>
          <a:p>
            <a:r>
              <a:rPr lang="en-US" sz="1400" dirty="0"/>
              <a:t>Result: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4276450"/>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dirty="0"/>
              <a:t>5247 in </a:t>
            </a:r>
            <a:r>
              <a:rPr lang="pt-BR" sz="1100" b="0" dirty="0">
                <a:hlinkClick r:id="rId2"/>
              </a:rPr>
              <a:t>11-22/0601r1</a:t>
            </a:r>
            <a:r>
              <a:rPr lang="pt-BR" sz="1100" b="0" dirty="0"/>
              <a:t> 						</a:t>
            </a:r>
            <a:r>
              <a:rPr lang="pt-BR" sz="1100" b="0" i="1" dirty="0"/>
              <a:t>[1 </a:t>
            </a:r>
            <a:r>
              <a:rPr lang="en-US" sz="1100" b="0" i="1" dirty="0"/>
              <a:t>CID, Discussed on April 28, 2022; No SP]</a:t>
            </a:r>
            <a:endParaRPr lang="pt-BR" sz="1100" b="0" i="1" dirty="0"/>
          </a:p>
          <a:p>
            <a:pPr marL="171450" indent="-171450">
              <a:buFont typeface="Arial" panose="020B0604020202020204" pitchFamily="34" charset="0"/>
              <a:buChar char="•"/>
            </a:pPr>
            <a:r>
              <a:rPr lang="pt-BR" sz="1100" b="0" dirty="0"/>
              <a:t>5360 in </a:t>
            </a:r>
            <a:r>
              <a:rPr lang="pt-BR" sz="1100" b="0" dirty="0">
                <a:hlinkClick r:id="rId3"/>
              </a:rPr>
              <a:t>11-22/0575r2</a:t>
            </a:r>
            <a:r>
              <a:rPr lang="pt-BR" sz="1100" b="0" dirty="0"/>
              <a:t> 						</a:t>
            </a:r>
            <a:r>
              <a:rPr lang="pt-BR" sz="1100" b="0" i="1" dirty="0"/>
              <a:t>[1</a:t>
            </a:r>
            <a:r>
              <a:rPr lang="en-US" sz="1100" b="0" i="1" dirty="0"/>
              <a:t> CID, Discussed on May 5, 2022; No SP]</a:t>
            </a:r>
            <a:endParaRPr lang="pt-BR" sz="1100" b="0" i="1" dirty="0"/>
          </a:p>
          <a:p>
            <a:pPr marL="171450" indent="-171450">
              <a:buFont typeface="Arial" panose="020B0604020202020204" pitchFamily="34" charset="0"/>
              <a:buChar char="•"/>
            </a:pPr>
            <a:r>
              <a:rPr lang="pt-BR" sz="1100" b="0" dirty="0"/>
              <a:t>5876, 6335, 6411, 8053 in </a:t>
            </a:r>
            <a:r>
              <a:rPr lang="pt-BR" sz="1100" b="0" dirty="0">
                <a:hlinkClick r:id="rId4"/>
              </a:rPr>
              <a:t>11-22/0139r1</a:t>
            </a:r>
            <a:r>
              <a:rPr lang="pt-BR" sz="1100" b="0" dirty="0"/>
              <a:t> 				</a:t>
            </a:r>
            <a:r>
              <a:rPr lang="pt-BR" sz="1100" b="0" i="1" dirty="0"/>
              <a:t>[4 </a:t>
            </a:r>
            <a:r>
              <a:rPr lang="en-US" sz="1100" b="0" i="1" dirty="0"/>
              <a:t>CIDs, Discussed on April 28, 2022; No SP] </a:t>
            </a:r>
            <a:endParaRPr lang="pt-BR" sz="1100" b="0" i="1" dirty="0"/>
          </a:p>
          <a:p>
            <a:pPr marL="171450" indent="-171450">
              <a:buFont typeface="Arial" panose="020B0604020202020204" pitchFamily="34" charset="0"/>
              <a:buChar char="•"/>
            </a:pPr>
            <a:r>
              <a:rPr lang="pt-BR" sz="1100" b="0" dirty="0"/>
              <a:t>5926, 6420, 6421, 6879, 6885, 6896, 7868 in </a:t>
            </a:r>
            <a:r>
              <a:rPr lang="pt-BR" sz="1100" b="0" dirty="0">
                <a:hlinkClick r:id="rId5"/>
              </a:rPr>
              <a:t>11-22/0254r3</a:t>
            </a:r>
            <a:r>
              <a:rPr lang="pt-BR" sz="1100" b="0" dirty="0"/>
              <a:t> 		</a:t>
            </a:r>
            <a:r>
              <a:rPr lang="pt-BR" sz="1100" b="0" i="1" dirty="0"/>
              <a:t>[7 </a:t>
            </a:r>
            <a:r>
              <a:rPr lang="en-US" sz="1100" b="0" i="1" dirty="0"/>
              <a:t>CIDs, Discussed on April 14 and May 5, 2022; No SP]</a:t>
            </a:r>
            <a:endParaRPr lang="pt-BR" sz="1100" b="0" i="1" dirty="0"/>
          </a:p>
          <a:p>
            <a:pPr marL="171450" indent="-171450">
              <a:buFont typeface="Arial" panose="020B0604020202020204" pitchFamily="34" charset="0"/>
              <a:buChar char="•"/>
            </a:pPr>
            <a:r>
              <a:rPr lang="en-US" sz="1100" b="0" u="sng" strike="sngStrike" dirty="0">
                <a:solidFill>
                  <a:srgbClr val="FF0000"/>
                </a:solidFill>
              </a:rPr>
              <a:t>6643, 5154, 4027, 5038, 5030, 5692, 5759, 5956, 5957, 6347, 6498, 6766, 6767, 6895, 7671, 8179 in </a:t>
            </a:r>
            <a:r>
              <a:rPr lang="en-US" sz="1100" b="0" u="sng" strike="sngStrike" dirty="0">
                <a:solidFill>
                  <a:srgbClr val="FF0000"/>
                </a:solidFill>
                <a:hlinkClick r:id="rId6">
                  <a:extLst>
                    <a:ext uri="{A12FA001-AC4F-418D-AE19-62706E023703}">
                      <ahyp:hlinkClr xmlns:ahyp="http://schemas.microsoft.com/office/drawing/2018/hyperlinkcolor" val="tx"/>
                    </a:ext>
                  </a:extLst>
                </a:hlinkClick>
              </a:rPr>
              <a:t>11-21/793r5</a:t>
            </a:r>
            <a:r>
              <a:rPr lang="en-US" sz="1100" b="0" u="sng" strike="sngStrike" dirty="0">
                <a:solidFill>
                  <a:srgbClr val="FF0000"/>
                </a:solidFill>
              </a:rPr>
              <a:t> </a:t>
            </a:r>
          </a:p>
          <a:p>
            <a:pPr marL="0" indent="0"/>
            <a:r>
              <a:rPr lang="en-US" sz="1100" b="0" i="1" u="sng" strike="sngStrike" dirty="0">
                <a:solidFill>
                  <a:srgbClr val="FF0000"/>
                </a:solidFill>
              </a:rPr>
              <a:t>									</a:t>
            </a:r>
            <a:r>
              <a:rPr lang="pt-BR" sz="1100" b="0" i="1" u="sng" strike="sngStrike" dirty="0">
                <a:solidFill>
                  <a:srgbClr val="FF0000"/>
                </a:solidFill>
              </a:rPr>
              <a:t>[16 </a:t>
            </a:r>
            <a:r>
              <a:rPr lang="en-US" sz="1100" b="0" i="1" u="sng" strike="sngStrike" dirty="0">
                <a:solidFill>
                  <a:srgbClr val="FF0000"/>
                </a:solidFill>
              </a:rPr>
              <a:t>CIDs, Discussed on May 11, 2022; SP: 76Y, 55N, 18A]</a:t>
            </a:r>
          </a:p>
          <a:p>
            <a:pPr marL="171450" indent="-171450">
              <a:buFont typeface="Arial" panose="020B0604020202020204" pitchFamily="34" charset="0"/>
              <a:buChar char="•"/>
            </a:pPr>
            <a:endParaRPr lang="en-US" sz="1100" b="0" dirty="0"/>
          </a:p>
          <a:p>
            <a:pPr marL="0" indent="0"/>
            <a:r>
              <a:rPr lang="en-US" sz="1400" dirty="0"/>
              <a:t>Move: 				Second:</a:t>
            </a:r>
          </a:p>
          <a:p>
            <a:pPr marL="0" indent="0"/>
            <a:r>
              <a:rPr lang="en-US" sz="1400" dirty="0"/>
              <a:t>Discussion:</a:t>
            </a:r>
            <a:endParaRPr lang="en-US" sz="1400" b="0" dirty="0"/>
          </a:p>
          <a:p>
            <a:r>
              <a:rPr lang="en-US" sz="1400" dirty="0"/>
              <a:t>Result:</a:t>
            </a:r>
          </a:p>
          <a:p>
            <a:pPr marL="0" indent="0"/>
            <a:endParaRPr lang="en-US" sz="1400" i="1" dirty="0"/>
          </a:p>
          <a:p>
            <a:pPr marL="0" indent="0"/>
            <a:r>
              <a:rPr lang="en-US" sz="1400" i="1" dirty="0"/>
              <a:t>Note: CIDs that have been discussed and for which the group could not reach consensus.</a:t>
            </a:r>
          </a:p>
          <a:p>
            <a:r>
              <a:rPr lang="en-US" sz="1400" i="1" dirty="0">
                <a:solidFill>
                  <a:srgbClr val="FF0000"/>
                </a:solidFill>
              </a:rPr>
              <a:t>*Additions from Wednesday’s EVE MAC session.</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49185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382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4034, 4204, 4312, 5351, 5375, 5945, 6331, 6332, 7463, 7635, 7827, 8035, 8051 in </a:t>
            </a:r>
            <a:r>
              <a:rPr lang="en-US" sz="1400" b="0" dirty="0">
                <a:solidFill>
                  <a:schemeClr val="tx1"/>
                </a:solidFill>
                <a:hlinkClick r:id="rId2"/>
              </a:rPr>
              <a:t>11-21/1175r7</a:t>
            </a:r>
            <a:r>
              <a:rPr lang="en-US" sz="1400" b="0" dirty="0">
                <a:solidFill>
                  <a:schemeClr val="tx1"/>
                </a:solidFill>
              </a:rPr>
              <a:t> 					</a:t>
            </a:r>
            <a:r>
              <a:rPr lang="en-US" sz="1400" b="0" i="1" dirty="0">
                <a:solidFill>
                  <a:schemeClr val="tx1"/>
                </a:solidFill>
              </a:rPr>
              <a:t>[13 CIDs, SP on April 21, 2022: 48 Yes, 27 No, 24 Abs]</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958753585"/>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383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4253, 4277, 6201 in </a:t>
            </a:r>
            <a:r>
              <a:rPr lang="en-US" sz="1400" b="0" dirty="0">
                <a:solidFill>
                  <a:schemeClr val="tx1"/>
                </a:solidFill>
                <a:hlinkClick r:id="rId2"/>
              </a:rPr>
              <a:t>11-21/1208r9</a:t>
            </a:r>
            <a:r>
              <a:rPr lang="en-US" sz="1400" b="0" dirty="0">
                <a:solidFill>
                  <a:schemeClr val="tx1"/>
                </a:solidFill>
              </a:rPr>
              <a:t> 	</a:t>
            </a:r>
            <a:r>
              <a:rPr lang="en-US" sz="1400" b="0" i="1" dirty="0">
                <a:solidFill>
                  <a:schemeClr val="tx1"/>
                </a:solidFill>
              </a:rPr>
              <a:t>[3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(Laurent)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19377074"/>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384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5256, 5281, 5651, 6240, 6241, 6242 in </a:t>
            </a:r>
            <a:r>
              <a:rPr lang="en-US" sz="1400" b="0" dirty="0">
                <a:solidFill>
                  <a:schemeClr val="tx1"/>
                </a:solidFill>
                <a:hlinkClick r:id="rId2"/>
              </a:rPr>
              <a:t>11-22/0552r3</a:t>
            </a:r>
            <a:r>
              <a:rPr lang="en-US" sz="1400" b="0" dirty="0">
                <a:solidFill>
                  <a:schemeClr val="tx1"/>
                </a:solidFill>
              </a:rPr>
              <a:t> </a:t>
            </a:r>
            <a:r>
              <a:rPr lang="en-US" sz="1400" b="0" i="1" dirty="0">
                <a:solidFill>
                  <a:schemeClr val="tx1"/>
                </a:solidFill>
              </a:rPr>
              <a:t>[6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81965250"/>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385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i="1" dirty="0">
                <a:solidFill>
                  <a:schemeClr val="tx1"/>
                </a:solidFill>
              </a:rPr>
              <a:t>6457 in </a:t>
            </a:r>
            <a:r>
              <a:rPr lang="en-US" sz="1400" b="0" i="1" dirty="0">
                <a:solidFill>
                  <a:schemeClr val="tx1"/>
                </a:solidFill>
                <a:hlinkClick r:id="rId2"/>
              </a:rPr>
              <a:t>11-22/61r4</a:t>
            </a:r>
            <a:r>
              <a:rPr lang="en-US" sz="1400" b="0" i="1" dirty="0">
                <a:solidFill>
                  <a:schemeClr val="tx1"/>
                </a:solidFill>
              </a:rPr>
              <a:t> [1 CID, Discussed on March 21;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(Insun)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650574173"/>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6643, 5154, 4027, 5038, 5030, 5692, 5759, 5956, 5957, 6347, 6498, 6766, 6767, 6895, 7671, 8179 in </a:t>
            </a:r>
            <a:r>
              <a:rPr lang="en-US" sz="1200" b="0" dirty="0">
                <a:solidFill>
                  <a:schemeClr val="tx1"/>
                </a:solidFill>
                <a:hlinkClick r:id="rId2">
                  <a:extLst>
                    <a:ext uri="{A12FA001-AC4F-418D-AE19-62706E023703}">
                      <ahyp:hlinkClr xmlns:ahyp="http://schemas.microsoft.com/office/drawing/2018/hyperlinkcolor" val="tx"/>
                    </a:ext>
                  </a:extLst>
                </a:hlinkClick>
              </a:rPr>
              <a:t>11-21/1793r5</a:t>
            </a:r>
            <a:r>
              <a:rPr lang="en-US" sz="1200" b="0" dirty="0">
                <a:solidFill>
                  <a:schemeClr val="tx1"/>
                </a:solidFill>
              </a:rPr>
              <a:t> </a:t>
            </a:r>
          </a:p>
          <a:p>
            <a:pPr marL="0" indent="0"/>
            <a:r>
              <a:rPr lang="en-US" sz="1200" b="0" i="1" dirty="0">
                <a:solidFill>
                  <a:schemeClr val="tx1"/>
                </a:solidFill>
              </a:rPr>
              <a:t>								</a:t>
            </a:r>
            <a:r>
              <a:rPr lang="pt-BR" sz="1200" b="0" i="1" dirty="0">
                <a:solidFill>
                  <a:schemeClr val="tx1"/>
                </a:solidFill>
              </a:rPr>
              <a:t>[16 </a:t>
            </a:r>
            <a:r>
              <a:rPr lang="en-US" sz="1200" b="0" i="1" dirty="0">
                <a:solidFill>
                  <a:schemeClr val="tx1"/>
                </a:solidFill>
              </a:rPr>
              <a:t>CIDs, Discussed on May 11, 2022; SP: 76Y, 55N, 18A]</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(Pooya)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88575081"/>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295</a:t>
            </a:fld>
            <a:endParaRPr lang="en-GB" dirty="0"/>
          </a:p>
        </p:txBody>
      </p:sp>
    </p:spTree>
    <p:extLst>
      <p:ext uri="{BB962C8B-B14F-4D97-AF65-F5344CB8AC3E}">
        <p14:creationId xmlns:p14="http://schemas.microsoft.com/office/powerpoint/2010/main" val="723313555"/>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pt-BR" sz="1400" b="0" dirty="0">
                <a:solidFill>
                  <a:schemeClr val="tx1"/>
                </a:solidFill>
              </a:rPr>
              <a:t>4712, 4713, 4769, 6062 </a:t>
            </a:r>
            <a:r>
              <a:rPr lang="pt-BR" sz="1400" b="0" dirty="0"/>
              <a:t>in </a:t>
            </a:r>
            <a:r>
              <a:rPr lang="pt-BR" sz="1400" b="0" dirty="0">
                <a:hlinkClick r:id="rId2"/>
              </a:rPr>
              <a:t>11-22/0538r3</a:t>
            </a:r>
            <a:r>
              <a:rPr lang="pt-BR" sz="1400" b="0" dirty="0"/>
              <a:t> 										</a:t>
            </a:r>
            <a:r>
              <a:rPr lang="en-US" sz="1400" b="0" i="1" dirty="0"/>
              <a:t>[ 4 CIDs, Discussed on April 14 and April 25, 2022; No SP] </a:t>
            </a:r>
            <a:endParaRPr lang="pt-BR" sz="1400" b="0" i="1" dirty="0"/>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(Chunyu)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580720828"/>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8429E-9BC4-44FC-93E5-E7E87311F8DF}"/>
              </a:ext>
            </a:extLst>
          </p:cNvPr>
          <p:cNvSpPr>
            <a:spLocks noGrp="1"/>
          </p:cNvSpPr>
          <p:nvPr>
            <p:ph type="title"/>
          </p:nvPr>
        </p:nvSpPr>
        <p:spPr/>
        <p:txBody>
          <a:bodyPr/>
          <a:lstStyle/>
          <a:p>
            <a:r>
              <a:rPr lang="en-US" dirty="0"/>
              <a:t>Ad-hoc?</a:t>
            </a:r>
          </a:p>
        </p:txBody>
      </p:sp>
      <p:sp>
        <p:nvSpPr>
          <p:cNvPr id="3" name="Content Placeholder 2">
            <a:extLst>
              <a:ext uri="{FF2B5EF4-FFF2-40B4-BE49-F238E27FC236}">
                <a16:creationId xmlns:a16="http://schemas.microsoft.com/office/drawing/2014/main" id="{980FDAFD-9529-471E-BB5B-9140ED5C724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8198388-37D7-41DC-9BF0-B3D434569B01}"/>
              </a:ext>
            </a:extLst>
          </p:cNvPr>
          <p:cNvSpPr>
            <a:spLocks noGrp="1"/>
          </p:cNvSpPr>
          <p:nvPr>
            <p:ph type="sldNum" idx="12"/>
          </p:nvPr>
        </p:nvSpPr>
        <p:spPr/>
        <p:txBody>
          <a:bodyPr/>
          <a:lstStyle/>
          <a:p>
            <a:r>
              <a:rPr lang="en-GB"/>
              <a:t>Slide </a:t>
            </a:r>
            <a:fld id="{440F5867-744E-4AA6-B0ED-4C44D2DFBB7B}" type="slidenum">
              <a:rPr lang="en-GB" smtClean="0"/>
              <a:pPr/>
              <a:t>297</a:t>
            </a:fld>
            <a:endParaRPr lang="en-GB" dirty="0"/>
          </a:p>
        </p:txBody>
      </p:sp>
      <p:sp>
        <p:nvSpPr>
          <p:cNvPr id="5" name="Footer Placeholder 4">
            <a:extLst>
              <a:ext uri="{FF2B5EF4-FFF2-40B4-BE49-F238E27FC236}">
                <a16:creationId xmlns:a16="http://schemas.microsoft.com/office/drawing/2014/main" id="{DD5E4829-2206-4A59-AE67-C0231ACF37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3511EF-14F0-46FB-BC1B-BC7966851F0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80087"/>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37D24-6111-4948-B2F8-6D2E8A18A8B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6906400-0AC0-4421-A4E5-A2B3299C61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F23D479-16BC-478D-8852-B440F66C8C20}"/>
              </a:ext>
            </a:extLst>
          </p:cNvPr>
          <p:cNvSpPr>
            <a:spLocks noGrp="1"/>
          </p:cNvSpPr>
          <p:nvPr>
            <p:ph type="sldNum" idx="12"/>
          </p:nvPr>
        </p:nvSpPr>
        <p:spPr/>
        <p:txBody>
          <a:bodyPr/>
          <a:lstStyle/>
          <a:p>
            <a:r>
              <a:rPr lang="en-GB"/>
              <a:t>Slide </a:t>
            </a:r>
            <a:fld id="{440F5867-744E-4AA6-B0ED-4C44D2DFBB7B}" type="slidenum">
              <a:rPr lang="en-GB" smtClean="0"/>
              <a:pPr/>
              <a:t>298</a:t>
            </a:fld>
            <a:endParaRPr lang="en-GB" dirty="0"/>
          </a:p>
        </p:txBody>
      </p:sp>
      <p:sp>
        <p:nvSpPr>
          <p:cNvPr id="5" name="Footer Placeholder 4">
            <a:extLst>
              <a:ext uri="{FF2B5EF4-FFF2-40B4-BE49-F238E27FC236}">
                <a16:creationId xmlns:a16="http://schemas.microsoft.com/office/drawing/2014/main" id="{DE6B0DF4-93C6-4D72-8018-E26471706C8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34D1938-885B-429F-A8E3-06ACE2B815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6223136"/>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rPr>
              <a:t>Motion A</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 in 11-22/</a:t>
            </a:r>
            <a:r>
              <a:rPr lang="en-US" sz="1600" b="0" dirty="0" err="1">
                <a:solidFill>
                  <a:schemeClr val="tx1"/>
                </a:solidFill>
              </a:rPr>
              <a:t>rx</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a:t>
            </a:r>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7953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B</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X in 11-22/xr0					</a:t>
            </a:r>
            <a:r>
              <a:rPr lang="en-US" sz="1100" b="0" i="1" dirty="0">
                <a:solidFill>
                  <a:schemeClr val="tx1"/>
                </a:solidFill>
              </a:rPr>
              <a:t>[X CIDs, Discussed on May 9’22: SP]</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Second: </a:t>
            </a:r>
          </a:p>
          <a:p>
            <a:pPr marL="0" indent="0"/>
            <a:r>
              <a:rPr lang="en-US" sz="1200" dirty="0"/>
              <a:t>Discussion: </a:t>
            </a:r>
          </a:p>
          <a:p>
            <a:pPr marL="0" indent="0"/>
            <a:r>
              <a:rPr lang="en-US" sz="1200" dirty="0"/>
              <a:t>Result:</a:t>
            </a:r>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793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171535</TotalTime>
  <Words>41973</Words>
  <Application>Microsoft Office PowerPoint</Application>
  <PresentationFormat>On-screen Show (4:3)</PresentationFormat>
  <Paragraphs>4025</Paragraphs>
  <Slides>300</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300</vt:i4>
      </vt:variant>
    </vt:vector>
  </HeadingPairs>
  <TitlesOfParts>
    <vt:vector size="308"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10th</vt:lpstr>
      <vt:lpstr>Motion 359</vt:lpstr>
      <vt:lpstr>Motion 360</vt:lpstr>
      <vt:lpstr>Motion 361</vt:lpstr>
      <vt:lpstr>Motion 362</vt:lpstr>
      <vt:lpstr>Motion 363</vt:lpstr>
      <vt:lpstr>Motion 364</vt:lpstr>
      <vt:lpstr>Motions on May 11th</vt:lpstr>
      <vt:lpstr>Approve TG Minutes</vt:lpstr>
      <vt:lpstr>Officer Election Overview</vt:lpstr>
      <vt:lpstr>Confirm TGbe Secretary</vt:lpstr>
      <vt:lpstr>Confirm TGbe Vice Chairs</vt:lpstr>
      <vt:lpstr>Motion 365 (MAC-1)</vt:lpstr>
      <vt:lpstr>Motion 366 (MAC-2)</vt:lpstr>
      <vt:lpstr>Motion 367 (MAC-3)</vt:lpstr>
      <vt:lpstr>Motion 368 (Joint-1)</vt:lpstr>
      <vt:lpstr>Motion 369 (PDT)</vt:lpstr>
      <vt:lpstr>Motion 370 (Remnant-1)</vt:lpstr>
      <vt:lpstr>Motion 371 (Withdrawal)</vt:lpstr>
      <vt:lpstr>Motion 372 (Quarantine-1)</vt:lpstr>
      <vt:lpstr>Motion 373 (Quarantine-2)</vt:lpstr>
      <vt:lpstr>Motion 374 (Quarantine-3)</vt:lpstr>
      <vt:lpstr>Motion 375 (Post-Q)</vt:lpstr>
      <vt:lpstr>Motion 376 (Post-Q)</vt:lpstr>
      <vt:lpstr>Motion 377 (Post-Q)</vt:lpstr>
      <vt:lpstr>Motion 377 (Post-Q)</vt:lpstr>
      <vt:lpstr>Motion 378 (Post-Q)</vt:lpstr>
      <vt:lpstr>Motions on May 12th</vt:lpstr>
      <vt:lpstr>Motion 379 (MAC-1)</vt:lpstr>
      <vt:lpstr>Motion 380 (Quarantine-1)</vt:lpstr>
      <vt:lpstr>Motion 381 (Quarantine-2)</vt:lpstr>
      <vt:lpstr>Motion 382 (Post-Q)</vt:lpstr>
      <vt:lpstr>Motion 383 (Post-Q)</vt:lpstr>
      <vt:lpstr>Motion 384 (Post-Q)</vt:lpstr>
      <vt:lpstr>Motion 385 (Post-Q)</vt:lpstr>
      <vt:lpstr>Motion 386 (Post-Q)</vt:lpstr>
      <vt:lpstr>Motions on May 16th</vt:lpstr>
      <vt:lpstr>Motion 386 (Post-Q)</vt:lpstr>
      <vt:lpstr>Ad-hoc?</vt:lpstr>
      <vt:lpstr>Timeline</vt:lpstr>
      <vt:lpstr>Motion A</vt:lpstr>
      <vt:lpstr>Motion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2022-05-12T12:56:49Z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