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00"/>
  </p:notesMasterIdLst>
  <p:handoutMasterIdLst>
    <p:handoutMasterId r:id="rId301"/>
  </p:handoutMasterIdLst>
  <p:sldIdLst>
    <p:sldId id="256" r:id="rId5"/>
    <p:sldId id="257" r:id="rId6"/>
    <p:sldId id="506" r:id="rId7"/>
    <p:sldId id="507" r:id="rId8"/>
    <p:sldId id="508" r:id="rId9"/>
    <p:sldId id="509" r:id="rId10"/>
    <p:sldId id="510" r:id="rId11"/>
    <p:sldId id="512" r:id="rId12"/>
    <p:sldId id="514" r:id="rId13"/>
    <p:sldId id="513" r:id="rId14"/>
    <p:sldId id="511" r:id="rId15"/>
    <p:sldId id="515" r:id="rId16"/>
    <p:sldId id="517" r:id="rId17"/>
    <p:sldId id="519" r:id="rId18"/>
    <p:sldId id="526" r:id="rId19"/>
    <p:sldId id="520" r:id="rId20"/>
    <p:sldId id="521" r:id="rId21"/>
    <p:sldId id="524" r:id="rId22"/>
    <p:sldId id="522" r:id="rId23"/>
    <p:sldId id="523" r:id="rId24"/>
    <p:sldId id="533" r:id="rId25"/>
    <p:sldId id="527" r:id="rId26"/>
    <p:sldId id="528" r:id="rId27"/>
    <p:sldId id="531" r:id="rId28"/>
    <p:sldId id="530" r:id="rId29"/>
    <p:sldId id="534" r:id="rId30"/>
    <p:sldId id="536" r:id="rId31"/>
    <p:sldId id="535" r:id="rId32"/>
    <p:sldId id="532" r:id="rId33"/>
    <p:sldId id="525" r:id="rId34"/>
    <p:sldId id="537" r:id="rId35"/>
    <p:sldId id="538" r:id="rId36"/>
    <p:sldId id="539" r:id="rId37"/>
    <p:sldId id="543" r:id="rId38"/>
    <p:sldId id="544" r:id="rId39"/>
    <p:sldId id="545" r:id="rId40"/>
    <p:sldId id="540" r:id="rId41"/>
    <p:sldId id="542" r:id="rId42"/>
    <p:sldId id="541" r:id="rId43"/>
    <p:sldId id="548" r:id="rId44"/>
    <p:sldId id="546" r:id="rId45"/>
    <p:sldId id="552" r:id="rId46"/>
    <p:sldId id="550" r:id="rId47"/>
    <p:sldId id="553" r:id="rId48"/>
    <p:sldId id="560" r:id="rId49"/>
    <p:sldId id="561" r:id="rId50"/>
    <p:sldId id="562" r:id="rId51"/>
    <p:sldId id="563" r:id="rId52"/>
    <p:sldId id="564" r:id="rId53"/>
    <p:sldId id="569" r:id="rId54"/>
    <p:sldId id="557" r:id="rId55"/>
    <p:sldId id="565" r:id="rId56"/>
    <p:sldId id="566" r:id="rId57"/>
    <p:sldId id="558" r:id="rId58"/>
    <p:sldId id="559" r:id="rId59"/>
    <p:sldId id="567" r:id="rId60"/>
    <p:sldId id="570" r:id="rId61"/>
    <p:sldId id="579" r:id="rId62"/>
    <p:sldId id="583" r:id="rId63"/>
    <p:sldId id="584" r:id="rId64"/>
    <p:sldId id="585" r:id="rId65"/>
    <p:sldId id="588" r:id="rId66"/>
    <p:sldId id="590" r:id="rId67"/>
    <p:sldId id="591" r:id="rId68"/>
    <p:sldId id="592" r:id="rId69"/>
    <p:sldId id="593" r:id="rId70"/>
    <p:sldId id="594" r:id="rId71"/>
    <p:sldId id="572" r:id="rId72"/>
    <p:sldId id="573" r:id="rId73"/>
    <p:sldId id="568" r:id="rId74"/>
    <p:sldId id="595" r:id="rId75"/>
    <p:sldId id="596" r:id="rId76"/>
    <p:sldId id="580" r:id="rId77"/>
    <p:sldId id="581" r:id="rId78"/>
    <p:sldId id="599" r:id="rId79"/>
    <p:sldId id="600" r:id="rId80"/>
    <p:sldId id="601" r:id="rId81"/>
    <p:sldId id="602" r:id="rId82"/>
    <p:sldId id="603" r:id="rId83"/>
    <p:sldId id="597" r:id="rId84"/>
    <p:sldId id="605" r:id="rId85"/>
    <p:sldId id="611" r:id="rId86"/>
    <p:sldId id="606" r:id="rId87"/>
    <p:sldId id="608" r:id="rId88"/>
    <p:sldId id="609" r:id="rId89"/>
    <p:sldId id="612" r:id="rId90"/>
    <p:sldId id="610" r:id="rId91"/>
    <p:sldId id="622" r:id="rId92"/>
    <p:sldId id="613" r:id="rId93"/>
    <p:sldId id="625" r:id="rId94"/>
    <p:sldId id="614" r:id="rId95"/>
    <p:sldId id="615" r:id="rId96"/>
    <p:sldId id="616" r:id="rId97"/>
    <p:sldId id="621" r:id="rId98"/>
    <p:sldId id="617" r:id="rId99"/>
    <p:sldId id="620" r:id="rId100"/>
    <p:sldId id="626" r:id="rId101"/>
    <p:sldId id="628" r:id="rId102"/>
    <p:sldId id="624" r:id="rId103"/>
    <p:sldId id="631" r:id="rId104"/>
    <p:sldId id="632" r:id="rId105"/>
    <p:sldId id="630" r:id="rId106"/>
    <p:sldId id="629" r:id="rId107"/>
    <p:sldId id="633" r:id="rId108"/>
    <p:sldId id="636" r:id="rId109"/>
    <p:sldId id="635" r:id="rId110"/>
    <p:sldId id="640" r:id="rId111"/>
    <p:sldId id="637" r:id="rId112"/>
    <p:sldId id="638" r:id="rId113"/>
    <p:sldId id="639" r:id="rId114"/>
    <p:sldId id="641" r:id="rId115"/>
    <p:sldId id="642" r:id="rId116"/>
    <p:sldId id="643" r:id="rId117"/>
    <p:sldId id="644" r:id="rId118"/>
    <p:sldId id="645" r:id="rId119"/>
    <p:sldId id="647" r:id="rId120"/>
    <p:sldId id="648" r:id="rId121"/>
    <p:sldId id="660" r:id="rId122"/>
    <p:sldId id="649" r:id="rId123"/>
    <p:sldId id="653" r:id="rId124"/>
    <p:sldId id="657" r:id="rId125"/>
    <p:sldId id="650" r:id="rId126"/>
    <p:sldId id="654" r:id="rId127"/>
    <p:sldId id="656" r:id="rId128"/>
    <p:sldId id="658" r:id="rId129"/>
    <p:sldId id="651" r:id="rId130"/>
    <p:sldId id="659" r:id="rId131"/>
    <p:sldId id="655" r:id="rId132"/>
    <p:sldId id="661" r:id="rId133"/>
    <p:sldId id="666" r:id="rId134"/>
    <p:sldId id="668" r:id="rId135"/>
    <p:sldId id="669" r:id="rId136"/>
    <p:sldId id="670" r:id="rId137"/>
    <p:sldId id="667" r:id="rId138"/>
    <p:sldId id="673" r:id="rId139"/>
    <p:sldId id="671" r:id="rId140"/>
    <p:sldId id="672" r:id="rId141"/>
    <p:sldId id="674" r:id="rId142"/>
    <p:sldId id="675" r:id="rId143"/>
    <p:sldId id="676" r:id="rId144"/>
    <p:sldId id="677" r:id="rId145"/>
    <p:sldId id="678" r:id="rId146"/>
    <p:sldId id="679" r:id="rId147"/>
    <p:sldId id="680" r:id="rId148"/>
    <p:sldId id="686" r:id="rId149"/>
    <p:sldId id="689" r:id="rId150"/>
    <p:sldId id="697" r:id="rId151"/>
    <p:sldId id="692" r:id="rId152"/>
    <p:sldId id="691" r:id="rId153"/>
    <p:sldId id="681" r:id="rId154"/>
    <p:sldId id="687" r:id="rId155"/>
    <p:sldId id="688" r:id="rId156"/>
    <p:sldId id="690" r:id="rId157"/>
    <p:sldId id="682" r:id="rId158"/>
    <p:sldId id="683" r:id="rId159"/>
    <p:sldId id="685" r:id="rId160"/>
    <p:sldId id="694" r:id="rId161"/>
    <p:sldId id="695" r:id="rId162"/>
    <p:sldId id="696" r:id="rId163"/>
    <p:sldId id="699" r:id="rId164"/>
    <p:sldId id="700" r:id="rId165"/>
    <p:sldId id="698" r:id="rId166"/>
    <p:sldId id="701" r:id="rId167"/>
    <p:sldId id="703" r:id="rId168"/>
    <p:sldId id="704" r:id="rId169"/>
    <p:sldId id="705" r:id="rId170"/>
    <p:sldId id="706" r:id="rId171"/>
    <p:sldId id="707" r:id="rId172"/>
    <p:sldId id="709" r:id="rId173"/>
    <p:sldId id="708" r:id="rId174"/>
    <p:sldId id="710" r:id="rId175"/>
    <p:sldId id="717" r:id="rId176"/>
    <p:sldId id="711" r:id="rId177"/>
    <p:sldId id="722" r:id="rId178"/>
    <p:sldId id="712" r:id="rId179"/>
    <p:sldId id="713" r:id="rId180"/>
    <p:sldId id="715" r:id="rId181"/>
    <p:sldId id="721" r:id="rId182"/>
    <p:sldId id="714" r:id="rId183"/>
    <p:sldId id="718" r:id="rId184"/>
    <p:sldId id="720" r:id="rId185"/>
    <p:sldId id="719" r:id="rId186"/>
    <p:sldId id="716" r:id="rId187"/>
    <p:sldId id="723" r:id="rId188"/>
    <p:sldId id="724" r:id="rId189"/>
    <p:sldId id="725" r:id="rId190"/>
    <p:sldId id="727" r:id="rId191"/>
    <p:sldId id="726" r:id="rId192"/>
    <p:sldId id="728" r:id="rId193"/>
    <p:sldId id="729" r:id="rId194"/>
    <p:sldId id="730" r:id="rId195"/>
    <p:sldId id="731" r:id="rId196"/>
    <p:sldId id="732" r:id="rId197"/>
    <p:sldId id="744" r:id="rId198"/>
    <p:sldId id="733" r:id="rId199"/>
    <p:sldId id="736" r:id="rId200"/>
    <p:sldId id="739" r:id="rId201"/>
    <p:sldId id="750" r:id="rId202"/>
    <p:sldId id="734" r:id="rId203"/>
    <p:sldId id="735" r:id="rId204"/>
    <p:sldId id="742" r:id="rId205"/>
    <p:sldId id="748" r:id="rId206"/>
    <p:sldId id="749" r:id="rId207"/>
    <p:sldId id="737" r:id="rId208"/>
    <p:sldId id="747" r:id="rId209"/>
    <p:sldId id="738" r:id="rId210"/>
    <p:sldId id="740" r:id="rId211"/>
    <p:sldId id="743" r:id="rId212"/>
    <p:sldId id="746" r:id="rId213"/>
    <p:sldId id="752" r:id="rId214"/>
    <p:sldId id="753" r:id="rId215"/>
    <p:sldId id="754" r:id="rId216"/>
    <p:sldId id="755" r:id="rId217"/>
    <p:sldId id="757" r:id="rId218"/>
    <p:sldId id="759" r:id="rId219"/>
    <p:sldId id="751" r:id="rId220"/>
    <p:sldId id="761" r:id="rId221"/>
    <p:sldId id="760" r:id="rId222"/>
    <p:sldId id="763" r:id="rId223"/>
    <p:sldId id="758" r:id="rId224"/>
    <p:sldId id="762" r:id="rId225"/>
    <p:sldId id="745" r:id="rId226"/>
    <p:sldId id="764" r:id="rId227"/>
    <p:sldId id="765" r:id="rId228"/>
    <p:sldId id="766" r:id="rId229"/>
    <p:sldId id="773" r:id="rId230"/>
    <p:sldId id="776" r:id="rId231"/>
    <p:sldId id="767" r:id="rId232"/>
    <p:sldId id="768" r:id="rId233"/>
    <p:sldId id="770" r:id="rId234"/>
    <p:sldId id="771" r:id="rId235"/>
    <p:sldId id="772" r:id="rId236"/>
    <p:sldId id="775" r:id="rId237"/>
    <p:sldId id="782" r:id="rId238"/>
    <p:sldId id="783" r:id="rId239"/>
    <p:sldId id="784" r:id="rId240"/>
    <p:sldId id="785" r:id="rId241"/>
    <p:sldId id="787" r:id="rId242"/>
    <p:sldId id="789" r:id="rId243"/>
    <p:sldId id="791" r:id="rId244"/>
    <p:sldId id="779" r:id="rId245"/>
    <p:sldId id="780" r:id="rId246"/>
    <p:sldId id="792" r:id="rId247"/>
    <p:sldId id="781" r:id="rId248"/>
    <p:sldId id="814" r:id="rId249"/>
    <p:sldId id="793" r:id="rId250"/>
    <p:sldId id="794" r:id="rId251"/>
    <p:sldId id="797" r:id="rId252"/>
    <p:sldId id="798" r:id="rId253"/>
    <p:sldId id="799" r:id="rId254"/>
    <p:sldId id="800" r:id="rId255"/>
    <p:sldId id="801" r:id="rId256"/>
    <p:sldId id="802" r:id="rId257"/>
    <p:sldId id="803" r:id="rId258"/>
    <p:sldId id="815" r:id="rId259"/>
    <p:sldId id="816" r:id="rId260"/>
    <p:sldId id="817" r:id="rId261"/>
    <p:sldId id="818" r:id="rId262"/>
    <p:sldId id="836" r:id="rId263"/>
    <p:sldId id="839" r:id="rId264"/>
    <p:sldId id="842" r:id="rId265"/>
    <p:sldId id="843" r:id="rId266"/>
    <p:sldId id="844" r:id="rId267"/>
    <p:sldId id="845" r:id="rId268"/>
    <p:sldId id="846" r:id="rId269"/>
    <p:sldId id="805" r:id="rId270"/>
    <p:sldId id="831" r:id="rId271"/>
    <p:sldId id="849" r:id="rId272"/>
    <p:sldId id="847" r:id="rId273"/>
    <p:sldId id="848" r:id="rId274"/>
    <p:sldId id="806" r:id="rId275"/>
    <p:sldId id="807" r:id="rId276"/>
    <p:sldId id="821" r:id="rId277"/>
    <p:sldId id="819" r:id="rId278"/>
    <p:sldId id="820" r:id="rId279"/>
    <p:sldId id="822" r:id="rId280"/>
    <p:sldId id="850" r:id="rId281"/>
    <p:sldId id="823" r:id="rId282"/>
    <p:sldId id="824" r:id="rId283"/>
    <p:sldId id="825" r:id="rId284"/>
    <p:sldId id="827" r:id="rId285"/>
    <p:sldId id="828" r:id="rId286"/>
    <p:sldId id="826" r:id="rId287"/>
    <p:sldId id="829" r:id="rId288"/>
    <p:sldId id="830" r:id="rId289"/>
    <p:sldId id="851" r:id="rId290"/>
    <p:sldId id="852" r:id="rId291"/>
    <p:sldId id="853" r:id="rId292"/>
    <p:sldId id="854" r:id="rId293"/>
    <p:sldId id="804" r:id="rId294"/>
    <p:sldId id="832" r:id="rId295"/>
    <p:sldId id="834" r:id="rId296"/>
    <p:sldId id="835" r:id="rId297"/>
    <p:sldId id="841" r:id="rId298"/>
    <p:sldId id="840" r:id="rId29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B479F4-74BA-4CDD-9500-19B0337B71F0}" v="396" dt="2022-05-11T21:34:18.9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06" autoAdjust="0"/>
    <p:restoredTop sz="94660"/>
  </p:normalViewPr>
  <p:slideViewPr>
    <p:cSldViewPr>
      <p:cViewPr varScale="1">
        <p:scale>
          <a:sx n="114" d="100"/>
          <a:sy n="114" d="100"/>
        </p:scale>
        <p:origin x="1278"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99" Type="http://schemas.openxmlformats.org/officeDocument/2006/relationships/slide" Target="slides/slide295.xml"/><Relationship Id="rId21" Type="http://schemas.openxmlformats.org/officeDocument/2006/relationships/slide" Target="slides/slide17.xml"/><Relationship Id="rId63" Type="http://schemas.openxmlformats.org/officeDocument/2006/relationships/slide" Target="slides/slide59.xml"/><Relationship Id="rId159" Type="http://schemas.openxmlformats.org/officeDocument/2006/relationships/slide" Target="slides/slide155.xml"/><Relationship Id="rId170" Type="http://schemas.openxmlformats.org/officeDocument/2006/relationships/slide" Target="slides/slide166.xml"/><Relationship Id="rId226" Type="http://schemas.openxmlformats.org/officeDocument/2006/relationships/slide" Target="slides/slide222.xml"/><Relationship Id="rId268" Type="http://schemas.openxmlformats.org/officeDocument/2006/relationships/slide" Target="slides/slide264.xml"/><Relationship Id="rId32" Type="http://schemas.openxmlformats.org/officeDocument/2006/relationships/slide" Target="slides/slide28.xml"/><Relationship Id="rId74" Type="http://schemas.openxmlformats.org/officeDocument/2006/relationships/slide" Target="slides/slide70.xml"/><Relationship Id="rId128" Type="http://schemas.openxmlformats.org/officeDocument/2006/relationships/slide" Target="slides/slide124.xml"/><Relationship Id="rId5" Type="http://schemas.openxmlformats.org/officeDocument/2006/relationships/slide" Target="slides/slide1.xml"/><Relationship Id="rId181" Type="http://schemas.openxmlformats.org/officeDocument/2006/relationships/slide" Target="slides/slide177.xml"/><Relationship Id="rId237" Type="http://schemas.openxmlformats.org/officeDocument/2006/relationships/slide" Target="slides/slide233.xml"/><Relationship Id="rId279" Type="http://schemas.openxmlformats.org/officeDocument/2006/relationships/slide" Target="slides/slide275.xml"/><Relationship Id="rId43" Type="http://schemas.openxmlformats.org/officeDocument/2006/relationships/slide" Target="slides/slide39.xml"/><Relationship Id="rId139" Type="http://schemas.openxmlformats.org/officeDocument/2006/relationships/slide" Target="slides/slide135.xml"/><Relationship Id="rId290" Type="http://schemas.openxmlformats.org/officeDocument/2006/relationships/slide" Target="slides/slide286.xml"/><Relationship Id="rId304" Type="http://schemas.openxmlformats.org/officeDocument/2006/relationships/theme" Target="theme/theme1.xml"/><Relationship Id="rId85" Type="http://schemas.openxmlformats.org/officeDocument/2006/relationships/slide" Target="slides/slide81.xml"/><Relationship Id="rId150" Type="http://schemas.openxmlformats.org/officeDocument/2006/relationships/slide" Target="slides/slide146.xml"/><Relationship Id="rId192" Type="http://schemas.openxmlformats.org/officeDocument/2006/relationships/slide" Target="slides/slide188.xml"/><Relationship Id="rId206" Type="http://schemas.openxmlformats.org/officeDocument/2006/relationships/slide" Target="slides/slide202.xml"/><Relationship Id="rId248" Type="http://schemas.openxmlformats.org/officeDocument/2006/relationships/slide" Target="slides/slide244.xml"/><Relationship Id="rId12" Type="http://schemas.openxmlformats.org/officeDocument/2006/relationships/slide" Target="slides/slide8.xml"/><Relationship Id="rId108" Type="http://schemas.openxmlformats.org/officeDocument/2006/relationships/slide" Target="slides/slide104.xml"/><Relationship Id="rId54" Type="http://schemas.openxmlformats.org/officeDocument/2006/relationships/slide" Target="slides/slide50.xml"/><Relationship Id="rId96" Type="http://schemas.openxmlformats.org/officeDocument/2006/relationships/slide" Target="slides/slide92.xml"/><Relationship Id="rId161" Type="http://schemas.openxmlformats.org/officeDocument/2006/relationships/slide" Target="slides/slide157.xml"/><Relationship Id="rId217" Type="http://schemas.openxmlformats.org/officeDocument/2006/relationships/slide" Target="slides/slide213.xml"/><Relationship Id="rId259" Type="http://schemas.openxmlformats.org/officeDocument/2006/relationships/slide" Target="slides/slide255.xml"/><Relationship Id="rId23" Type="http://schemas.openxmlformats.org/officeDocument/2006/relationships/slide" Target="slides/slide19.xml"/><Relationship Id="rId119" Type="http://schemas.openxmlformats.org/officeDocument/2006/relationships/slide" Target="slides/slide115.xml"/><Relationship Id="rId270" Type="http://schemas.openxmlformats.org/officeDocument/2006/relationships/slide" Target="slides/slide266.xml"/><Relationship Id="rId291" Type="http://schemas.openxmlformats.org/officeDocument/2006/relationships/slide" Target="slides/slide287.xml"/><Relationship Id="rId305" Type="http://schemas.openxmlformats.org/officeDocument/2006/relationships/tableStyles" Target="tableStyles.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slide" Target="slides/slide203.xml"/><Relationship Id="rId228" Type="http://schemas.openxmlformats.org/officeDocument/2006/relationships/slide" Target="slides/slide224.xml"/><Relationship Id="rId249" Type="http://schemas.openxmlformats.org/officeDocument/2006/relationships/slide" Target="slides/slide245.xml"/><Relationship Id="rId13" Type="http://schemas.openxmlformats.org/officeDocument/2006/relationships/slide" Target="slides/slide9.xml"/><Relationship Id="rId109" Type="http://schemas.openxmlformats.org/officeDocument/2006/relationships/slide" Target="slides/slide105.xml"/><Relationship Id="rId260" Type="http://schemas.openxmlformats.org/officeDocument/2006/relationships/slide" Target="slides/slide256.xml"/><Relationship Id="rId281" Type="http://schemas.openxmlformats.org/officeDocument/2006/relationships/slide" Target="slides/slide277.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18" Type="http://schemas.openxmlformats.org/officeDocument/2006/relationships/slide" Target="slides/slide214.xml"/><Relationship Id="rId239" Type="http://schemas.openxmlformats.org/officeDocument/2006/relationships/slide" Target="slides/slide235.xml"/><Relationship Id="rId250" Type="http://schemas.openxmlformats.org/officeDocument/2006/relationships/slide" Target="slides/slide246.xml"/><Relationship Id="rId271" Type="http://schemas.openxmlformats.org/officeDocument/2006/relationships/slide" Target="slides/slide267.xml"/><Relationship Id="rId292" Type="http://schemas.openxmlformats.org/officeDocument/2006/relationships/slide" Target="slides/slide288.xml"/><Relationship Id="rId306" Type="http://schemas.microsoft.com/office/2016/11/relationships/changesInfo" Target="changesInfos/changesInfo1.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208" Type="http://schemas.openxmlformats.org/officeDocument/2006/relationships/slide" Target="slides/slide204.xml"/><Relationship Id="rId229" Type="http://schemas.openxmlformats.org/officeDocument/2006/relationships/slide" Target="slides/slide225.xml"/><Relationship Id="rId240" Type="http://schemas.openxmlformats.org/officeDocument/2006/relationships/slide" Target="slides/slide236.xml"/><Relationship Id="rId261" Type="http://schemas.openxmlformats.org/officeDocument/2006/relationships/slide" Target="slides/slide257.xml"/><Relationship Id="rId14" Type="http://schemas.openxmlformats.org/officeDocument/2006/relationships/slide" Target="slides/slide10.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282" Type="http://schemas.openxmlformats.org/officeDocument/2006/relationships/slide" Target="slides/slide278.xml"/><Relationship Id="rId8" Type="http://schemas.openxmlformats.org/officeDocument/2006/relationships/slide" Target="slides/slide4.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219" Type="http://schemas.openxmlformats.org/officeDocument/2006/relationships/slide" Target="slides/slide215.xml"/><Relationship Id="rId230" Type="http://schemas.openxmlformats.org/officeDocument/2006/relationships/slide" Target="slides/slide226.xml"/><Relationship Id="rId251" Type="http://schemas.openxmlformats.org/officeDocument/2006/relationships/slide" Target="slides/slide247.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272" Type="http://schemas.openxmlformats.org/officeDocument/2006/relationships/slide" Target="slides/slide268.xml"/><Relationship Id="rId293" Type="http://schemas.openxmlformats.org/officeDocument/2006/relationships/slide" Target="slides/slide289.xml"/><Relationship Id="rId307" Type="http://schemas.microsoft.com/office/2015/10/relationships/revisionInfo" Target="revisionInfo.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95" Type="http://schemas.openxmlformats.org/officeDocument/2006/relationships/slide" Target="slides/slide191.xml"/><Relationship Id="rId209" Type="http://schemas.openxmlformats.org/officeDocument/2006/relationships/slide" Target="slides/slide205.xml"/><Relationship Id="rId220" Type="http://schemas.openxmlformats.org/officeDocument/2006/relationships/slide" Target="slides/slide216.xml"/><Relationship Id="rId241" Type="http://schemas.openxmlformats.org/officeDocument/2006/relationships/slide" Target="slides/slide237.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262" Type="http://schemas.openxmlformats.org/officeDocument/2006/relationships/slide" Target="slides/slide258.xml"/><Relationship Id="rId283" Type="http://schemas.openxmlformats.org/officeDocument/2006/relationships/slide" Target="slides/slide279.xml"/><Relationship Id="rId78" Type="http://schemas.openxmlformats.org/officeDocument/2006/relationships/slide" Target="slides/slide74.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64" Type="http://schemas.openxmlformats.org/officeDocument/2006/relationships/slide" Target="slides/slide160.xml"/><Relationship Id="rId185" Type="http://schemas.openxmlformats.org/officeDocument/2006/relationships/slide" Target="slides/slide181.xml"/><Relationship Id="rId9" Type="http://schemas.openxmlformats.org/officeDocument/2006/relationships/slide" Target="slides/slide5.xml"/><Relationship Id="rId210" Type="http://schemas.openxmlformats.org/officeDocument/2006/relationships/slide" Target="slides/slide206.xml"/><Relationship Id="rId26" Type="http://schemas.openxmlformats.org/officeDocument/2006/relationships/slide" Target="slides/slide22.xml"/><Relationship Id="rId231" Type="http://schemas.openxmlformats.org/officeDocument/2006/relationships/slide" Target="slides/slide227.xml"/><Relationship Id="rId252" Type="http://schemas.openxmlformats.org/officeDocument/2006/relationships/slide" Target="slides/slide248.xml"/><Relationship Id="rId273" Type="http://schemas.openxmlformats.org/officeDocument/2006/relationships/slide" Target="slides/slide269.xml"/><Relationship Id="rId294" Type="http://schemas.openxmlformats.org/officeDocument/2006/relationships/slide" Target="slides/slide290.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221" Type="http://schemas.openxmlformats.org/officeDocument/2006/relationships/slide" Target="slides/slide217.xml"/><Relationship Id="rId242" Type="http://schemas.openxmlformats.org/officeDocument/2006/relationships/slide" Target="slides/slide238.xml"/><Relationship Id="rId263" Type="http://schemas.openxmlformats.org/officeDocument/2006/relationships/slide" Target="slides/slide259.xml"/><Relationship Id="rId284" Type="http://schemas.openxmlformats.org/officeDocument/2006/relationships/slide" Target="slides/slide280.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openxmlformats.org/officeDocument/2006/relationships/slide" Target="slides/slide207.xml"/><Relationship Id="rId232" Type="http://schemas.openxmlformats.org/officeDocument/2006/relationships/slide" Target="slides/slide228.xml"/><Relationship Id="rId253" Type="http://schemas.openxmlformats.org/officeDocument/2006/relationships/slide" Target="slides/slide249.xml"/><Relationship Id="rId274" Type="http://schemas.openxmlformats.org/officeDocument/2006/relationships/slide" Target="slides/slide270.xml"/><Relationship Id="rId295" Type="http://schemas.openxmlformats.org/officeDocument/2006/relationships/slide" Target="slides/slide291.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222" Type="http://schemas.openxmlformats.org/officeDocument/2006/relationships/slide" Target="slides/slide218.xml"/><Relationship Id="rId243" Type="http://schemas.openxmlformats.org/officeDocument/2006/relationships/slide" Target="slides/slide239.xml"/><Relationship Id="rId264" Type="http://schemas.openxmlformats.org/officeDocument/2006/relationships/slide" Target="slides/slide260.xml"/><Relationship Id="rId285" Type="http://schemas.openxmlformats.org/officeDocument/2006/relationships/slide" Target="slides/slide281.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openxmlformats.org/officeDocument/2006/relationships/slide" Target="slides/slide208.xml"/><Relationship Id="rId233" Type="http://schemas.openxmlformats.org/officeDocument/2006/relationships/slide" Target="slides/slide229.xml"/><Relationship Id="rId254" Type="http://schemas.openxmlformats.org/officeDocument/2006/relationships/slide" Target="slides/slide250.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275" Type="http://schemas.openxmlformats.org/officeDocument/2006/relationships/slide" Target="slides/slide271.xml"/><Relationship Id="rId296" Type="http://schemas.openxmlformats.org/officeDocument/2006/relationships/slide" Target="slides/slide292.xml"/><Relationship Id="rId300" Type="http://schemas.openxmlformats.org/officeDocument/2006/relationships/notesMaster" Target="notesMasters/notesMaster1.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slide" Target="slides/slide198.xml"/><Relationship Id="rId223" Type="http://schemas.openxmlformats.org/officeDocument/2006/relationships/slide" Target="slides/slide219.xml"/><Relationship Id="rId244" Type="http://schemas.openxmlformats.org/officeDocument/2006/relationships/slide" Target="slides/slide240.xml"/><Relationship Id="rId18" Type="http://schemas.openxmlformats.org/officeDocument/2006/relationships/slide" Target="slides/slide14.xml"/><Relationship Id="rId39" Type="http://schemas.openxmlformats.org/officeDocument/2006/relationships/slide" Target="slides/slide35.xml"/><Relationship Id="rId265" Type="http://schemas.openxmlformats.org/officeDocument/2006/relationships/slide" Target="slides/slide261.xml"/><Relationship Id="rId286" Type="http://schemas.openxmlformats.org/officeDocument/2006/relationships/slide" Target="slides/slide282.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13" Type="http://schemas.openxmlformats.org/officeDocument/2006/relationships/slide" Target="slides/slide209.xml"/><Relationship Id="rId234" Type="http://schemas.openxmlformats.org/officeDocument/2006/relationships/slide" Target="slides/slide230.xml"/><Relationship Id="rId2" Type="http://schemas.openxmlformats.org/officeDocument/2006/relationships/customXml" Target="../customXml/item2.xml"/><Relationship Id="rId29" Type="http://schemas.openxmlformats.org/officeDocument/2006/relationships/slide" Target="slides/slide25.xml"/><Relationship Id="rId255" Type="http://schemas.openxmlformats.org/officeDocument/2006/relationships/slide" Target="slides/slide251.xml"/><Relationship Id="rId276" Type="http://schemas.openxmlformats.org/officeDocument/2006/relationships/slide" Target="slides/slide272.xml"/><Relationship Id="rId297" Type="http://schemas.openxmlformats.org/officeDocument/2006/relationships/slide" Target="slides/slide293.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301" Type="http://schemas.openxmlformats.org/officeDocument/2006/relationships/handoutMaster" Target="handoutMasters/handoutMaster1.xml"/><Relationship Id="rId61" Type="http://schemas.openxmlformats.org/officeDocument/2006/relationships/slide" Target="slides/slide57.xml"/><Relationship Id="rId82" Type="http://schemas.openxmlformats.org/officeDocument/2006/relationships/slide" Target="slides/slide78.xml"/><Relationship Id="rId199" Type="http://schemas.openxmlformats.org/officeDocument/2006/relationships/slide" Target="slides/slide195.xml"/><Relationship Id="rId203" Type="http://schemas.openxmlformats.org/officeDocument/2006/relationships/slide" Target="slides/slide199.xml"/><Relationship Id="rId19" Type="http://schemas.openxmlformats.org/officeDocument/2006/relationships/slide" Target="slides/slide15.xml"/><Relationship Id="rId224" Type="http://schemas.openxmlformats.org/officeDocument/2006/relationships/slide" Target="slides/slide220.xml"/><Relationship Id="rId245" Type="http://schemas.openxmlformats.org/officeDocument/2006/relationships/slide" Target="slides/slide241.xml"/><Relationship Id="rId266" Type="http://schemas.openxmlformats.org/officeDocument/2006/relationships/slide" Target="slides/slide262.xml"/><Relationship Id="rId287" Type="http://schemas.openxmlformats.org/officeDocument/2006/relationships/slide" Target="slides/slide283.xml"/><Relationship Id="rId30" Type="http://schemas.openxmlformats.org/officeDocument/2006/relationships/slide" Target="slides/slide2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189" Type="http://schemas.openxmlformats.org/officeDocument/2006/relationships/slide" Target="slides/slide185.xml"/><Relationship Id="rId3" Type="http://schemas.openxmlformats.org/officeDocument/2006/relationships/customXml" Target="../customXml/item3.xml"/><Relationship Id="rId214" Type="http://schemas.openxmlformats.org/officeDocument/2006/relationships/slide" Target="slides/slide210.xml"/><Relationship Id="rId235" Type="http://schemas.openxmlformats.org/officeDocument/2006/relationships/slide" Target="slides/slide231.xml"/><Relationship Id="rId256" Type="http://schemas.openxmlformats.org/officeDocument/2006/relationships/slide" Target="slides/slide252.xml"/><Relationship Id="rId277" Type="http://schemas.openxmlformats.org/officeDocument/2006/relationships/slide" Target="slides/slide273.xml"/><Relationship Id="rId298" Type="http://schemas.openxmlformats.org/officeDocument/2006/relationships/slide" Target="slides/slide294.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302"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179" Type="http://schemas.openxmlformats.org/officeDocument/2006/relationships/slide" Target="slides/slide175.xml"/><Relationship Id="rId190" Type="http://schemas.openxmlformats.org/officeDocument/2006/relationships/slide" Target="slides/slide186.xml"/><Relationship Id="rId204" Type="http://schemas.openxmlformats.org/officeDocument/2006/relationships/slide" Target="slides/slide200.xml"/><Relationship Id="rId225" Type="http://schemas.openxmlformats.org/officeDocument/2006/relationships/slide" Target="slides/slide221.xml"/><Relationship Id="rId246" Type="http://schemas.openxmlformats.org/officeDocument/2006/relationships/slide" Target="slides/slide242.xml"/><Relationship Id="rId267" Type="http://schemas.openxmlformats.org/officeDocument/2006/relationships/slide" Target="slides/slide263.xml"/><Relationship Id="rId288" Type="http://schemas.openxmlformats.org/officeDocument/2006/relationships/slide" Target="slides/slide284.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94" Type="http://schemas.openxmlformats.org/officeDocument/2006/relationships/slide" Target="slides/slide90.xml"/><Relationship Id="rId148" Type="http://schemas.openxmlformats.org/officeDocument/2006/relationships/slide" Target="slides/slide144.xml"/><Relationship Id="rId169" Type="http://schemas.openxmlformats.org/officeDocument/2006/relationships/slide" Target="slides/slide165.xml"/><Relationship Id="rId4" Type="http://schemas.openxmlformats.org/officeDocument/2006/relationships/slideMaster" Target="slideMasters/slideMaster1.xml"/><Relationship Id="rId180" Type="http://schemas.openxmlformats.org/officeDocument/2006/relationships/slide" Target="slides/slide176.xml"/><Relationship Id="rId215" Type="http://schemas.openxmlformats.org/officeDocument/2006/relationships/slide" Target="slides/slide211.xml"/><Relationship Id="rId236" Type="http://schemas.openxmlformats.org/officeDocument/2006/relationships/slide" Target="slides/slide232.xml"/><Relationship Id="rId257" Type="http://schemas.openxmlformats.org/officeDocument/2006/relationships/slide" Target="slides/slide253.xml"/><Relationship Id="rId278" Type="http://schemas.openxmlformats.org/officeDocument/2006/relationships/slide" Target="slides/slide274.xml"/><Relationship Id="rId303" Type="http://schemas.openxmlformats.org/officeDocument/2006/relationships/viewProps" Target="viewProps.xml"/><Relationship Id="rId42" Type="http://schemas.openxmlformats.org/officeDocument/2006/relationships/slide" Target="slides/slide38.xml"/><Relationship Id="rId84" Type="http://schemas.openxmlformats.org/officeDocument/2006/relationships/slide" Target="slides/slide80.xml"/><Relationship Id="rId138" Type="http://schemas.openxmlformats.org/officeDocument/2006/relationships/slide" Target="slides/slide134.xml"/><Relationship Id="rId191" Type="http://schemas.openxmlformats.org/officeDocument/2006/relationships/slide" Target="slides/slide187.xml"/><Relationship Id="rId205" Type="http://schemas.openxmlformats.org/officeDocument/2006/relationships/slide" Target="slides/slide201.xml"/><Relationship Id="rId247" Type="http://schemas.openxmlformats.org/officeDocument/2006/relationships/slide" Target="slides/slide243.xml"/><Relationship Id="rId107" Type="http://schemas.openxmlformats.org/officeDocument/2006/relationships/slide" Target="slides/slide103.xml"/><Relationship Id="rId289" Type="http://schemas.openxmlformats.org/officeDocument/2006/relationships/slide" Target="slides/slide285.xml"/><Relationship Id="rId11" Type="http://schemas.openxmlformats.org/officeDocument/2006/relationships/slide" Target="slides/slide7.xml"/><Relationship Id="rId53" Type="http://schemas.openxmlformats.org/officeDocument/2006/relationships/slide" Target="slides/slide49.xml"/><Relationship Id="rId149" Type="http://schemas.openxmlformats.org/officeDocument/2006/relationships/slide" Target="slides/slide145.xml"/><Relationship Id="rId95" Type="http://schemas.openxmlformats.org/officeDocument/2006/relationships/slide" Target="slides/slide91.xml"/><Relationship Id="rId160" Type="http://schemas.openxmlformats.org/officeDocument/2006/relationships/slide" Target="slides/slide156.xml"/><Relationship Id="rId216" Type="http://schemas.openxmlformats.org/officeDocument/2006/relationships/slide" Target="slides/slide212.xml"/><Relationship Id="rId258" Type="http://schemas.openxmlformats.org/officeDocument/2006/relationships/slide" Target="slides/slide254.xml"/><Relationship Id="rId22" Type="http://schemas.openxmlformats.org/officeDocument/2006/relationships/slide" Target="slides/slide18.xml"/><Relationship Id="rId64" Type="http://schemas.openxmlformats.org/officeDocument/2006/relationships/slide" Target="slides/slide60.xml"/><Relationship Id="rId118" Type="http://schemas.openxmlformats.org/officeDocument/2006/relationships/slide" Target="slides/slide114.xml"/><Relationship Id="rId171" Type="http://schemas.openxmlformats.org/officeDocument/2006/relationships/slide" Target="slides/slide167.xml"/><Relationship Id="rId227" Type="http://schemas.openxmlformats.org/officeDocument/2006/relationships/slide" Target="slides/slide223.xml"/><Relationship Id="rId269" Type="http://schemas.openxmlformats.org/officeDocument/2006/relationships/slide" Target="slides/slide265.xml"/><Relationship Id="rId33" Type="http://schemas.openxmlformats.org/officeDocument/2006/relationships/slide" Target="slides/slide29.xml"/><Relationship Id="rId129" Type="http://schemas.openxmlformats.org/officeDocument/2006/relationships/slide" Target="slides/slide125.xml"/><Relationship Id="rId280" Type="http://schemas.openxmlformats.org/officeDocument/2006/relationships/slide" Target="slides/slide276.xml"/><Relationship Id="rId75" Type="http://schemas.openxmlformats.org/officeDocument/2006/relationships/slide" Target="slides/slide71.xml"/><Relationship Id="rId140" Type="http://schemas.openxmlformats.org/officeDocument/2006/relationships/slide" Target="slides/slide136.xml"/><Relationship Id="rId182" Type="http://schemas.openxmlformats.org/officeDocument/2006/relationships/slide" Target="slides/slide178.xml"/><Relationship Id="rId6" Type="http://schemas.openxmlformats.org/officeDocument/2006/relationships/slide" Target="slides/slide2.xml"/><Relationship Id="rId238" Type="http://schemas.openxmlformats.org/officeDocument/2006/relationships/slide" Target="slides/slide23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1T21:56:07.952" v="18595" actId="47"/>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10T20:52:24.396" v="16542" actId="20577"/>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10T20:52:24.396" v="16542" actId="20577"/>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mod">
        <pc:chgData name="Alfred Asterjadhi" userId="39de57b9-85c0-4fd1-aaac-8ca2b6560ad0" providerId="ADAL" clId="{FDB479F4-74BA-4CDD-9500-19B0337B71F0}" dt="2022-05-02T15:41:18.026" v="12164"/>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1T14:24:21.495" v="17190"/>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11T14:24:21.495" v="17190"/>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1T14:25:52.308" v="17232" actId="6549"/>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1T14:25:52.308" v="17232" actId="6549"/>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1T14:28:07.218" v="17287" actId="6549"/>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1T14:28:07.218" v="17287" actId="6549"/>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1T14:29:54.818" v="17323"/>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1T14:29:54.818" v="17323"/>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1T14:26:50.451" v="17260" actId="6549"/>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1T14:26:50.451" v="17260" actId="6549"/>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1T14:32:39.858" v="17359" actId="6549"/>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1T14:32:39.858" v="17359" actId="6549"/>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1T14:39:17.289" v="17436"/>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11T14:39:17.289" v="17436"/>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1T14:42:22.703" v="17481"/>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11T14:42:22.703" v="17481"/>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1T14:46:34.316" v="17554"/>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1T14:46:34.316" v="17554"/>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1T15:47:30.148" v="17694"/>
        <pc:sldMkLst>
          <pc:docMk/>
          <pc:sldMk cId="2938837859" sldId="826"/>
        </pc:sldMkLst>
        <pc:spChg chg="mod">
          <ac:chgData name="Alfred Asterjadhi" userId="39de57b9-85c0-4fd1-aaac-8ca2b6560ad0" providerId="ADAL" clId="{FDB479F4-74BA-4CDD-9500-19B0337B71F0}" dt="2022-05-11T14:55:10.264" v="17660" actId="13926"/>
          <ac:spMkLst>
            <pc:docMk/>
            <pc:sldMk cId="2938837859" sldId="826"/>
            <ac:spMk id="2" creationId="{DDF78CE8-C80C-4DE6-8DDD-AFA792511CF9}"/>
          </ac:spMkLst>
        </pc:spChg>
        <pc:spChg chg="mod">
          <ac:chgData name="Alfred Asterjadhi" userId="39de57b9-85c0-4fd1-aaac-8ca2b6560ad0" providerId="ADAL" clId="{FDB479F4-74BA-4CDD-9500-19B0337B71F0}" dt="2022-05-11T15:47:30.148" v="17694"/>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1T14:52:20.332" v="17599" actId="20577"/>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11T14:52:20.332" v="17599" actId="20577"/>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1T15:47:30.963" v="17695" actId="403"/>
        <pc:sldMkLst>
          <pc:docMk/>
          <pc:sldMk cId="1203379921" sldId="828"/>
        </pc:sldMkLst>
        <pc:spChg chg="mod">
          <ac:chgData name="Alfred Asterjadhi" userId="39de57b9-85c0-4fd1-aaac-8ca2b6560ad0" providerId="ADAL" clId="{FDB479F4-74BA-4CDD-9500-19B0337B71F0}" dt="2022-05-11T14:55:02.055" v="17659" actId="207"/>
          <ac:spMkLst>
            <pc:docMk/>
            <pc:sldMk cId="1203379921" sldId="828"/>
            <ac:spMk id="2" creationId="{DDF78CE8-C80C-4DE6-8DDD-AFA792511CF9}"/>
          </ac:spMkLst>
        </pc:spChg>
        <pc:spChg chg="mod">
          <ac:chgData name="Alfred Asterjadhi" userId="39de57b9-85c0-4fd1-aaac-8ca2b6560ad0" providerId="ADAL" clId="{FDB479F4-74BA-4CDD-9500-19B0337B71F0}" dt="2022-05-11T15:47:30.963" v="17695" actId="403"/>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1T14:54:54.129" v="17657"/>
        <pc:sldMkLst>
          <pc:docMk/>
          <pc:sldMk cId="906866132" sldId="829"/>
        </pc:sldMkLst>
        <pc:spChg chg="mod">
          <ac:chgData name="Alfred Asterjadhi" userId="39de57b9-85c0-4fd1-aaac-8ca2b6560ad0" providerId="ADAL" clId="{FDB479F4-74BA-4CDD-9500-19B0337B71F0}" dt="2022-05-11T14:53:11.170" v="17613" actId="20577"/>
          <ac:spMkLst>
            <pc:docMk/>
            <pc:sldMk cId="906866132" sldId="829"/>
            <ac:spMk id="2" creationId="{DDF78CE8-C80C-4DE6-8DDD-AFA792511CF9}"/>
          </ac:spMkLst>
        </pc:spChg>
        <pc:spChg chg="mod">
          <ac:chgData name="Alfred Asterjadhi" userId="39de57b9-85c0-4fd1-aaac-8ca2b6560ad0" providerId="ADAL" clId="{FDB479F4-74BA-4CDD-9500-19B0337B71F0}" dt="2022-05-11T14:54:54.129" v="17657"/>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1T14:57:13.564" v="17686"/>
        <pc:sldMkLst>
          <pc:docMk/>
          <pc:sldMk cId="439223274" sldId="830"/>
        </pc:sldMkLst>
        <pc:spChg chg="mod">
          <ac:chgData name="Alfred Asterjadhi" userId="39de57b9-85c0-4fd1-aaac-8ca2b6560ad0" providerId="ADAL" clId="{FDB479F4-74BA-4CDD-9500-19B0337B71F0}" dt="2022-05-11T14:56:33.076" v="17680" actId="20577"/>
          <ac:spMkLst>
            <pc:docMk/>
            <pc:sldMk cId="439223274" sldId="830"/>
            <ac:spMk id="2" creationId="{DDF78CE8-C80C-4DE6-8DDD-AFA792511CF9}"/>
          </ac:spMkLst>
        </pc:spChg>
        <pc:spChg chg="mod">
          <ac:chgData name="Alfred Asterjadhi" userId="39de57b9-85c0-4fd1-aaac-8ca2b6560ad0" providerId="ADAL" clId="{FDB479F4-74BA-4CDD-9500-19B0337B71F0}" dt="2022-05-11T14:57:13.564" v="17686"/>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1T14:18:34.478" v="17092"/>
        <pc:sldMkLst>
          <pc:docMk/>
          <pc:sldMk cId="3016395215" sldId="831"/>
        </pc:sldMkLst>
        <pc:spChg chg="mod">
          <ac:chgData name="Alfred Asterjadhi" userId="39de57b9-85c0-4fd1-aaac-8ca2b6560ad0" providerId="ADAL" clId="{FDB479F4-74BA-4CDD-9500-19B0337B71F0}" dt="2022-05-11T14:18:34.478" v="17092"/>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del mod modClrScheme chgLayout">
        <pc:chgData name="Alfred Asterjadhi" userId="39de57b9-85c0-4fd1-aaac-8ca2b6560ad0" providerId="ADAL" clId="{FDB479F4-74BA-4CDD-9500-19B0337B71F0}" dt="2022-05-11T21:56:07.952" v="18595" actId="4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mod">
        <pc:chgData name="Alfred Asterjadhi" userId="39de57b9-85c0-4fd1-aaac-8ca2b6560ad0" providerId="ADAL" clId="{FDB479F4-74BA-4CDD-9500-19B0337B71F0}" dt="2022-05-05T14:06:24.069" v="14228" actId="2057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mod">
        <pc:chgData name="Alfred Asterjadhi" userId="39de57b9-85c0-4fd1-aaac-8ca2b6560ad0" providerId="ADAL" clId="{FDB479F4-74BA-4CDD-9500-19B0337B71F0}" dt="2022-05-05T14:06:30.813" v="14237" actId="2057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add">
        <pc:chgData name="Alfred Asterjadhi" userId="39de57b9-85c0-4fd1-aaac-8ca2b6560ad0" providerId="ADAL" clId="{FDB479F4-74BA-4CDD-9500-19B0337B71F0}" dt="2022-05-10T15:40:36.874" v="15251"/>
        <pc:sldMkLst>
          <pc:docMk/>
          <pc:sldMk cId="2265793937" sldId="840"/>
        </pc:sldMkLst>
      </pc:sldChg>
      <pc:sldChg chg="add">
        <pc:chgData name="Alfred Asterjadhi" userId="39de57b9-85c0-4fd1-aaac-8ca2b6560ad0" providerId="ADAL" clId="{FDB479F4-74BA-4CDD-9500-19B0337B71F0}" dt="2022-05-10T15:40:36.874" v="15251"/>
        <pc:sldMkLst>
          <pc:docMk/>
          <pc:sldMk cId="579530871" sldId="841"/>
        </pc:sldMkLst>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1T14:20:48.588" v="17120"/>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1T14:20:48.588" v="17120"/>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1T14:21:44.747" v="17146"/>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1T14:21:44.747" v="17146"/>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1T14:33:51.260" v="17390"/>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1T14:33:51.260" v="17390"/>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Chg chg="modSp add mod">
        <pc:chgData name="Alfred Asterjadhi" userId="39de57b9-85c0-4fd1-aaac-8ca2b6560ad0" providerId="ADAL" clId="{FDB479F4-74BA-4CDD-9500-19B0337B71F0}" dt="2022-05-11T20:55:24.766" v="17697" actId="20577"/>
        <pc:sldMkLst>
          <pc:docMk/>
          <pc:sldMk cId="2447071448" sldId="851"/>
        </pc:sldMkLst>
        <pc:spChg chg="mod">
          <ac:chgData name="Alfred Asterjadhi" userId="39de57b9-85c0-4fd1-aaac-8ca2b6560ad0" providerId="ADAL" clId="{FDB479F4-74BA-4CDD-9500-19B0337B71F0}" dt="2022-05-11T20:55:24.766" v="17697" actId="20577"/>
          <ac:spMkLst>
            <pc:docMk/>
            <pc:sldMk cId="2447071448" sldId="851"/>
            <ac:spMk id="7" creationId="{3126AA10-DC1C-4E34-80DA-B427588F2BD9}"/>
          </ac:spMkLst>
        </pc:spChg>
      </pc:sldChg>
      <pc:sldChg chg="modSp add mod">
        <pc:chgData name="Alfred Asterjadhi" userId="39de57b9-85c0-4fd1-aaac-8ca2b6560ad0" providerId="ADAL" clId="{FDB479F4-74BA-4CDD-9500-19B0337B71F0}" dt="2022-05-11T21:48:22.088" v="18594" actId="20577"/>
        <pc:sldMkLst>
          <pc:docMk/>
          <pc:sldMk cId="1260577434" sldId="852"/>
        </pc:sldMkLst>
        <pc:spChg chg="mod">
          <ac:chgData name="Alfred Asterjadhi" userId="39de57b9-85c0-4fd1-aaac-8ca2b6560ad0" providerId="ADAL" clId="{FDB479F4-74BA-4CDD-9500-19B0337B71F0}" dt="2022-05-11T20:57:18.038" v="17701" actId="20577"/>
          <ac:spMkLst>
            <pc:docMk/>
            <pc:sldMk cId="1260577434" sldId="852"/>
            <ac:spMk id="2" creationId="{12372A2F-8025-42D4-B5ED-6E7667DF00C8}"/>
          </ac:spMkLst>
        </pc:spChg>
        <pc:spChg chg="mod">
          <ac:chgData name="Alfred Asterjadhi" userId="39de57b9-85c0-4fd1-aaac-8ca2b6560ad0" providerId="ADAL" clId="{FDB479F4-74BA-4CDD-9500-19B0337B71F0}" dt="2022-05-11T21:48:22.088" v="18594" actId="20577"/>
          <ac:spMkLst>
            <pc:docMk/>
            <pc:sldMk cId="1260577434" sldId="852"/>
            <ac:spMk id="10" creationId="{99A414B4-2CCE-47B7-A036-CF3630BA2538}"/>
          </ac:spMkLst>
        </pc:spChg>
      </pc:sldChg>
      <pc:sldChg chg="addSp delSp modSp add mod">
        <pc:chgData name="Alfred Asterjadhi" userId="39de57b9-85c0-4fd1-aaac-8ca2b6560ad0" providerId="ADAL" clId="{FDB479F4-74BA-4CDD-9500-19B0337B71F0}" dt="2022-05-11T21:42:56.915" v="18592" actId="20577"/>
        <pc:sldMkLst>
          <pc:docMk/>
          <pc:sldMk cId="1854276450" sldId="853"/>
        </pc:sldMkLst>
        <pc:spChg chg="mod">
          <ac:chgData name="Alfred Asterjadhi" userId="39de57b9-85c0-4fd1-aaac-8ca2b6560ad0" providerId="ADAL" clId="{FDB479F4-74BA-4CDD-9500-19B0337B71F0}" dt="2022-05-11T20:59:46.752" v="17771" actId="20577"/>
          <ac:spMkLst>
            <pc:docMk/>
            <pc:sldMk cId="1854276450" sldId="853"/>
            <ac:spMk id="2" creationId="{49510D9F-7498-4603-98A7-A6DB1EDD560E}"/>
          </ac:spMkLst>
        </pc:spChg>
        <pc:spChg chg="mod">
          <ac:chgData name="Alfred Asterjadhi" userId="39de57b9-85c0-4fd1-aaac-8ca2b6560ad0" providerId="ADAL" clId="{FDB479F4-74BA-4CDD-9500-19B0337B71F0}" dt="2022-05-11T21:42:56.915" v="18592" actId="20577"/>
          <ac:spMkLst>
            <pc:docMk/>
            <pc:sldMk cId="1854276450" sldId="853"/>
            <ac:spMk id="3" creationId="{93EB16D6-11CB-4092-9D44-C889CC5233EA}"/>
          </ac:spMkLst>
        </pc:spChg>
        <pc:graphicFrameChg chg="add del mod">
          <ac:chgData name="Alfred Asterjadhi" userId="39de57b9-85c0-4fd1-aaac-8ca2b6560ad0" providerId="ADAL" clId="{FDB479F4-74BA-4CDD-9500-19B0337B71F0}" dt="2022-05-11T21:01:08.441" v="17784"/>
          <ac:graphicFrameMkLst>
            <pc:docMk/>
            <pc:sldMk cId="1854276450" sldId="853"/>
            <ac:graphicFrameMk id="7" creationId="{743FD838-5942-4198-BF8D-29425E524E1F}"/>
          </ac:graphicFrameMkLst>
        </pc:graphicFrameChg>
        <pc:graphicFrameChg chg="add del mod">
          <ac:chgData name="Alfred Asterjadhi" userId="39de57b9-85c0-4fd1-aaac-8ca2b6560ad0" providerId="ADAL" clId="{FDB479F4-74BA-4CDD-9500-19B0337B71F0}" dt="2022-05-11T21:25:09.218" v="18249"/>
          <ac:graphicFrameMkLst>
            <pc:docMk/>
            <pc:sldMk cId="1854276450" sldId="853"/>
            <ac:graphicFrameMk id="8" creationId="{0A3E8DF2-E328-41D4-A0BC-E8448F5DCF71}"/>
          </ac:graphicFrameMkLst>
        </pc:graphicFrameChg>
      </pc:sldChg>
      <pc:sldChg chg="modSp add mod">
        <pc:chgData name="Alfred Asterjadhi" userId="39de57b9-85c0-4fd1-aaac-8ca2b6560ad0" providerId="ADAL" clId="{FDB479F4-74BA-4CDD-9500-19B0337B71F0}" dt="2022-05-11T21:42:37.078" v="18576" actId="20577"/>
        <pc:sldMkLst>
          <pc:docMk/>
          <pc:sldMk cId="649185089" sldId="854"/>
        </pc:sldMkLst>
        <pc:spChg chg="mod">
          <ac:chgData name="Alfred Asterjadhi" userId="39de57b9-85c0-4fd1-aaac-8ca2b6560ad0" providerId="ADAL" clId="{FDB479F4-74BA-4CDD-9500-19B0337B71F0}" dt="2022-05-11T21:22:15.979" v="18140" actId="20577"/>
          <ac:spMkLst>
            <pc:docMk/>
            <pc:sldMk cId="649185089" sldId="854"/>
            <ac:spMk id="2" creationId="{49510D9F-7498-4603-98A7-A6DB1EDD560E}"/>
          </ac:spMkLst>
        </pc:spChg>
        <pc:spChg chg="mod">
          <ac:chgData name="Alfred Asterjadhi" userId="39de57b9-85c0-4fd1-aaac-8ca2b6560ad0" providerId="ADAL" clId="{FDB479F4-74BA-4CDD-9500-19B0337B71F0}" dt="2022-05-11T21:42:37.078" v="18576" actId="20577"/>
          <ac:spMkLst>
            <pc:docMk/>
            <pc:sldMk cId="649185089" sldId="854"/>
            <ac:spMk id="3" creationId="{93EB16D6-11CB-4092-9D44-C889CC5233EA}"/>
          </ac:spMkLst>
        </pc:spChg>
      </pc:sldChg>
      <pc:sldMasterChg chg="modSp mod">
        <pc:chgData name="Alfred Asterjadhi" userId="39de57b9-85c0-4fd1-aaac-8ca2b6560ad0" providerId="ADAL" clId="{FDB479F4-74BA-4CDD-9500-19B0337B71F0}" dt="2022-05-11T13:55:25.708" v="17052" actId="6549"/>
        <pc:sldMasterMkLst>
          <pc:docMk/>
          <pc:sldMasterMk cId="0" sldId="2147483648"/>
        </pc:sldMasterMkLst>
        <pc:spChg chg="mod">
          <ac:chgData name="Alfred Asterjadhi" userId="39de57b9-85c0-4fd1-aaac-8ca2b6560ad0" providerId="ADAL" clId="{FDB479F4-74BA-4CDD-9500-19B0337B71F0}" dt="2022-05-11T13:55:25.708" v="17052" actId="6549"/>
          <ac:spMkLst>
            <pc:docMk/>
            <pc:sldMasterMk cId="0" sldId="2147483648"/>
            <ac:spMk id="10" creationId="{00000000-0000-0000-0000-000000000000}"/>
          </ac:spMkLst>
        </pc:spChg>
      </pc:sldMasterChg>
    </pc:docChg>
  </pc:docChgLst>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June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June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June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June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June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802.11-20/1982r73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0/11-20-1935-10-00be-compendium-of-straw-polls-and-potential-changes-to-the-specification-framework-document-part-2.docx"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hyperlink" Target="https://mentor.ieee.org/802.11/dcn/21/11-21-1057-03-00be-cr-on-36-3-12-8-3-part1.doc" TargetMode="External"/><Relationship Id="rId2" Type="http://schemas.openxmlformats.org/officeDocument/2006/relationships/hyperlink" Target="https://mentor.ieee.org/802.11/dcn/21/11-21-1088-00-00be-cc36-cr-on-36-6.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041-00-00be-cc36-cr-on-annex-z.doc" TargetMode="External"/><Relationship Id="rId5" Type="http://schemas.openxmlformats.org/officeDocument/2006/relationships/hyperlink" Target="https://mentor.ieee.org/802.11/dcn/21/11-21-1042-03-00be-cc36-cr-on-spatial-configuration-subfield.doc" TargetMode="External"/><Relationship Id="rId4" Type="http://schemas.openxmlformats.org/officeDocument/2006/relationships/hyperlink" Target="https://mentor.ieee.org/802.11/dcn/21/11-21-1048-00-00be-cc36-cr-on-36-3-12-8-1-general.doc" TargetMode="External"/></Relationships>
</file>

<file path=ppt/slides/_rels/slide101.xml.rels><?xml version="1.0" encoding="UTF-8" standalone="yes"?>
<Relationships xmlns="http://schemas.openxmlformats.org/package/2006/relationships"><Relationship Id="rId3" Type="http://schemas.openxmlformats.org/officeDocument/2006/relationships/hyperlink" Target="https://mentor.ieee.org/802.11/dcn/21/11-21-1121-00-00be-cc36-cr-on-36-3-13-10.docx" TargetMode="External"/><Relationship Id="rId2" Type="http://schemas.openxmlformats.org/officeDocument/2006/relationships/hyperlink" Target="https://mentor.ieee.org/802.11/dcn/21/11-21-1107-01-00be-cc36-cr-on-36-3-5.doc" TargetMode="External"/><Relationship Id="rId1" Type="http://schemas.openxmlformats.org/officeDocument/2006/relationships/slideLayout" Target="../slideLayouts/slideLayout2.xml"/><Relationship Id="rId4" Type="http://schemas.openxmlformats.org/officeDocument/2006/relationships/hyperlink" Target="https://mentor.ieee.org/802.11/dcn/21/11-21-1101-01-00be-cc36-cr-for-36-3-12-6-rl-sig.docx" TargetMode="Externa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1/11-21-0285-04-00be-cc34-resolution-for-cids-related-to-mlo-ba-procedure.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1/11-21-0971-03-00be-pdt-for-fast-ml-transition.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21/11-21-1172-03-00be-cc36-resolution-for-cids-related-to-mlo-power-save.docx" TargetMode="External"/><Relationship Id="rId2" Type="http://schemas.openxmlformats.org/officeDocument/2006/relationships/hyperlink" Target="https://mentor.ieee.org/802.11/dcn/21/11-21-1172-02-00be-cc36-resolution-for-cids-related-to-mlo-power-sav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80-02-00be-cc36-cr-for-5386.docx" TargetMode="External"/><Relationship Id="rId5" Type="http://schemas.openxmlformats.org/officeDocument/2006/relationships/hyperlink" Target="https://mentor.ieee.org/802.11/dcn/21/11-21-1087-05-00be-cc36-resolution-for-cids-in-clause-35-3-2.docx" TargetMode="External"/><Relationship Id="rId4" Type="http://schemas.openxmlformats.org/officeDocument/2006/relationships/hyperlink" Target="https://mentor.ieee.org/802.11/dcn/21/11-21-1175-04-00be-cc36-resolution-for-cids-related-to-ml-advertisement-part-1.docx" TargetMode="External"/></Relationships>
</file>

<file path=ppt/slides/_rels/slide107.xml.rels><?xml version="1.0" encoding="UTF-8" standalone="yes"?>
<Relationships xmlns="http://schemas.openxmlformats.org/package/2006/relationships"><Relationship Id="rId3" Type="http://schemas.openxmlformats.org/officeDocument/2006/relationships/hyperlink" Target="https://mentor.ieee.org/802.11/dcn/21/11-21-1206-03-00be-cc36-cr-9-4-2-295b-2-mld-capabilities-field.docx" TargetMode="External"/><Relationship Id="rId2" Type="http://schemas.openxmlformats.org/officeDocument/2006/relationships/hyperlink" Target="https://mentor.ieee.org/802.11/dcn/21/11-21-1085-06-00be-cc36-resolution-for-cids-related-to-ml-element-part-1.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223-03-00be-cr-for-wnm-sleep-mode.docx" TargetMode="External"/><Relationship Id="rId4" Type="http://schemas.openxmlformats.org/officeDocument/2006/relationships/hyperlink" Target="https://mentor.ieee.org/802.11/dcn/21/11-21-1132-02-00be-cc-36-cr-for-35-3-3.docx" TargetMode="External"/></Relationships>
</file>

<file path=ppt/slides/_rels/slide108.xml.rels><?xml version="1.0" encoding="UTF-8" standalone="yes"?>
<Relationships xmlns="http://schemas.openxmlformats.org/package/2006/relationships"><Relationship Id="rId3" Type="http://schemas.openxmlformats.org/officeDocument/2006/relationships/hyperlink" Target="https://mentor.ieee.org/802.11/dcn/21/11-21-1099-01-00be-cc36-cr-for-for-36-3-12-3-l-stf.docx" TargetMode="External"/><Relationship Id="rId2" Type="http://schemas.openxmlformats.org/officeDocument/2006/relationships/hyperlink" Target="https://mentor.ieee.org/802.11/dcn/21/11-21-1102-00-00be-cc36-cr-for-36-3-12-5-l-sig.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096-01-00be-cc36-cr-for-36-1-4-ppdu-formats.docx" TargetMode="External"/><Relationship Id="rId5" Type="http://schemas.openxmlformats.org/officeDocument/2006/relationships/hyperlink" Target="https://mentor.ieee.org/802.11/dcn/21/11-21-1097-01-00be-cc36-cr-for-36-3-4-eht-ppdu-formats.docx" TargetMode="External"/><Relationship Id="rId4" Type="http://schemas.openxmlformats.org/officeDocument/2006/relationships/hyperlink" Target="https://mentor.ieee.org/802.11/dcn/21/11-21-1098-01-00be-cc36-cr-for-36-3-12-1-introduction.docx" TargetMode="Externa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1134-01-00be-cc36-cr-for-pilot.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0/11-20-1480-03-00be-pdt-phy-s-flatness.docx" TargetMode="External"/><Relationship Id="rId13" Type="http://schemas.openxmlformats.org/officeDocument/2006/relationships/hyperlink" Target="https://mentor.ieee.org/802.11/dcn/21/11-21-0013-02-00be-proposed-draft-text-pdt-phy-receive-specification-general-and-receiver-minimum-input-sensitivity-and-channel-rejection.docx" TargetMode="External"/><Relationship Id="rId3" Type="http://schemas.openxmlformats.org/officeDocument/2006/relationships/hyperlink" Target="https://mentor.ieee.org/802.11/dcn/20/11-20-1957-01-00be-proposed-spec-text-for-eht-mac-and-mlo-intros.docx" TargetMode="External"/><Relationship Id="rId7" Type="http://schemas.openxmlformats.org/officeDocument/2006/relationships/hyperlink" Target="https://mentor.ieee.org/802.11/dcn/20/11-20-1837-05-00be-pdt-phy-rx-procedure.docx" TargetMode="External"/><Relationship Id="rId12" Type="http://schemas.openxmlformats.org/officeDocument/2006/relationships/hyperlink" Target="https://mentor.ieee.org/802.11/dcn/21/11-21-0014-01-00be-proposed-draft-text-pdt-phy-modulation-accuracy.docx" TargetMode="External"/><Relationship Id="rId2" Type="http://schemas.openxmlformats.org/officeDocument/2006/relationships/hyperlink" Target="https://mentor.ieee.org/802.11/dcn/20/11-20-1722-04-00be-mac-pdt-nsep-tb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40-06-00be-pdt-phy-packet-extension.docx" TargetMode="External"/><Relationship Id="rId11" Type="http://schemas.openxmlformats.org/officeDocument/2006/relationships/hyperlink" Target="https://mentor.ieee.org/802.11/dcn/21/11-21-0010-01-00be-pdt-phy-preamble-puncture-update.docx" TargetMode="External"/><Relationship Id="rId5" Type="http://schemas.openxmlformats.org/officeDocument/2006/relationships/hyperlink" Target="https://mentor.ieee.org/802.11/dcn/20/11-20-1963-01-00be-resolve-some-phy-tbds-in-d0-2.docx" TargetMode="External"/><Relationship Id="rId10" Type="http://schemas.openxmlformats.org/officeDocument/2006/relationships/hyperlink" Target="https://mentor.ieee.org/802.11/dcn/20/11-20-1826-07-00be-pdt-joint-spatial-stream-and-mimo-protocol.docx" TargetMode="External"/><Relationship Id="rId4" Type="http://schemas.openxmlformats.org/officeDocument/2006/relationships/hyperlink" Target="https://mentor.ieee.org/802.11/dcn/21/11-21-0073-03-00be-pdt-mac-mlo-csa-ecsa-quiet-element.docx" TargetMode="External"/><Relationship Id="rId9" Type="http://schemas.openxmlformats.org/officeDocument/2006/relationships/hyperlink" Target="https://mentor.ieee.org/802.11/dcn/21/11-21-0049-01-00be-pdt-phy-update-to-preamble-u-sig-for-d0-3.docx" TargetMode="External"/><Relationship Id="rId14" Type="http://schemas.openxmlformats.org/officeDocument/2006/relationships/hyperlink" Target="https://mentor.ieee.org/802.11/dcn/21/11-21-0002-02-00be-pdt-phy-eht-preamble-l-stf-l-ltf-l-sig-and-rl-sig-update.docx" TargetMode="External"/></Relationships>
</file>

<file path=ppt/slides/_rels/slide110.xml.rels><?xml version="1.0" encoding="UTF-8" standalone="yes"?>
<Relationships xmlns="http://schemas.openxmlformats.org/package/2006/relationships"><Relationship Id="rId3" Type="http://schemas.openxmlformats.org/officeDocument/2006/relationships/hyperlink" Target="https://mentor.ieee.org/802.11/dcn/21/11-21-1169-02-00be-cc36-cr-for-he-variant-user-info-field.docx" TargetMode="External"/><Relationship Id="rId2" Type="http://schemas.openxmlformats.org/officeDocument/2006/relationships/hyperlink" Target="https://mentor.ieee.org/802.11/dcn/21/11-21-1103-01-00be-cc36-cr-on-9-4-1-67a-d-d101-part1.doc"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33-03-00be-cc36-cr-on-9-3-1-22-1-1.docx" TargetMode="Externa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1/11-21-1093-02-00be-cc36-cr-for-36-3-2-3-null-subcarriers.docx" TargetMode="External"/><Relationship Id="rId2" Type="http://schemas.openxmlformats.org/officeDocument/2006/relationships/hyperlink" Target="https://mentor.ieee.org/802.11/dcn/21/11-21-1159-03-00be-cr-phy-txmask.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50-01-00be-cc36-cr-on-36-3-12-8-5.doc" TargetMode="External"/><Relationship Id="rId5" Type="http://schemas.openxmlformats.org/officeDocument/2006/relationships/hyperlink" Target="https://mentor.ieee.org/802.11/dcn/21/11-21-1182-00-00be-cc36-cr-on-spatial-configuration-subfield-part2.doc" TargetMode="External"/><Relationship Id="rId4" Type="http://schemas.openxmlformats.org/officeDocument/2006/relationships/hyperlink" Target="https://mentor.ieee.org/802.11/dcn/21/11-21-1094-00-00be-cc36-cr-for-annex-c.docx" TargetMode="Externa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1/11-21-1170-02-00be-cc36-cr-for-transmit-requirements-for-ppdus-sent-in-response-to-a-triggering-frame.docx" TargetMode="External"/><Relationship Id="rId2" Type="http://schemas.openxmlformats.org/officeDocument/2006/relationships/hyperlink" Target="https://mentor.ieee.org/802.11/dcn/21/11-21-1149-00-00be-cc36-cr-on-36-3-12-8-4.doc"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1/11-21-1206-04-00be-cc36-cr-9-4-2-295b-2-mld-capabilities-field.docx" TargetMode="External"/><Relationship Id="rId2" Type="http://schemas.openxmlformats.org/officeDocument/2006/relationships/hyperlink" Target="https://mentor.ieee.org/802.11/dcn/21/11-21-1211-04-00be-cc-36-cr-for-f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03-02-00be-cc36-cr-35-3-15-4-capability-signaling.docx" TargetMode="External"/><Relationship Id="rId5" Type="http://schemas.openxmlformats.org/officeDocument/2006/relationships/hyperlink" Target="https://mentor.ieee.org/802.11/dcn/21/11-21-1203-01-00be-cc36-cr-35-3-15-4-capability-signaling.docx" TargetMode="External"/><Relationship Id="rId4" Type="http://schemas.openxmlformats.org/officeDocument/2006/relationships/hyperlink" Target="https://mentor.ieee.org/802.11/dcn/21/11-21-1197-02-00be-cc36-resolution-for-cids-related-to-nsep-part1.docx" TargetMode="Externa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1/11-21-1281-01-00be-cc36-cr-for-cids-in-clause-35-5-2.docx" TargetMode="External"/><Relationship Id="rId2" Type="http://schemas.openxmlformats.org/officeDocument/2006/relationships/hyperlink" Target="https://mentor.ieee.org/802.11/dcn/21/11-21-1105-05-00be-cc36-cr-on-9-3-1-19-d101.doc"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89-00-00be-cc-36-cr-for-9-6-34-2.docx" TargetMode="Externa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59-01-00be-comment-resolution-for-cc37.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3" Type="http://schemas.openxmlformats.org/officeDocument/2006/relationships/hyperlink" Target="https://mentor.ieee.org/802.11/dcn/21/11-21-1284-05-00be-july-sept-tgbe-teleconference-minutes.docx" TargetMode="External"/><Relationship Id="rId2" Type="http://schemas.openxmlformats.org/officeDocument/2006/relationships/hyperlink" Target="https://mentor.ieee.org/802.11/dcn/21/11-21-1226-01-00be-tgbe-july-2021-meeting-minutes.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1/11-21-1077-01-00be-cc36-comment-resolution-on-sounding-ndp.docx" TargetMode="External"/><Relationship Id="rId2" Type="http://schemas.openxmlformats.org/officeDocument/2006/relationships/hyperlink" Target="https://mentor.ieee.org/802.11/dcn/21/11-21-1095-01-00be-cc36-cr-for-36-3-2-5-20-mhz-operating-non-ap-eht-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12-01-00be-d1-0-cr-for-section-36-3-9-3.docx" TargetMode="External"/><Relationship Id="rId5" Type="http://schemas.openxmlformats.org/officeDocument/2006/relationships/hyperlink" Target="https://mentor.ieee.org/802.11/dcn/21/11-21-1216-01-00be-d1-0-cr-for-section-36-3-20.docx" TargetMode="External"/><Relationship Id="rId4" Type="http://schemas.openxmlformats.org/officeDocument/2006/relationships/hyperlink" Target="https://mentor.ieee.org/802.11/dcn/21/11-21-1219-00-00be-d1-0-cr-for-section-36-3-12.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3" Type="http://schemas.openxmlformats.org/officeDocument/2006/relationships/hyperlink" Target="https://mentor.ieee.org/802.11/dcn/21/11-21-1153-02-00be-cc36-cr-for-36-3-12-8-2-eht-sig-content-channels.docx" TargetMode="External"/><Relationship Id="rId2" Type="http://schemas.openxmlformats.org/officeDocument/2006/relationships/hyperlink" Target="https://mentor.ieee.org/802.11/dcn/21/11-21-1078-00-00be-cc36-comment-resolution-on-u-si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45-01-00be-cc36-cr-for-cid-5718-and-8102.docx" TargetMode="External"/><Relationship Id="rId5" Type="http://schemas.openxmlformats.org/officeDocument/2006/relationships/hyperlink" Target="https://mentor.ieee.org/802.11/dcn/21/11-21-1231-02-00be-11be-d1-0-cr-on-36-3-12-8-6.docx" TargetMode="External"/><Relationship Id="rId4" Type="http://schemas.openxmlformats.org/officeDocument/2006/relationships/hyperlink" Target="https://mentor.ieee.org/802.11/dcn/21/11-21-1227-02-00be-cr-phy-txrxprocedure.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1/11-21-1146-03-00be-cc36-comment-resolution-on-u-sig-part-2.docx" TargetMode="External"/><Relationship Id="rId2" Type="http://schemas.openxmlformats.org/officeDocument/2006/relationships/hyperlink" Target="https://mentor.ieee.org/802.11/dcn/21/11-21-1166-01-00be-cc36-cr-on-eht-phy-introduction-1.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167-01-00be-cc36-cr-on-eht-phy-introduction-part2.docx" TargetMode="External"/></Relationships>
</file>

<file path=ppt/slides/_rels/slide122.xml.rels><?xml version="1.0" encoding="UTF-8" standalone="yes"?>
<Relationships xmlns="http://schemas.openxmlformats.org/package/2006/relationships"><Relationship Id="rId3" Type="http://schemas.openxmlformats.org/officeDocument/2006/relationships/hyperlink" Target="https://mentor.ieee.org/802.11/dcn/21/11-21-1209-04-00be-cc-36-cr-for-eht-om.docx" TargetMode="External"/><Relationship Id="rId2" Type="http://schemas.openxmlformats.org/officeDocument/2006/relationships/hyperlink" Target="https://mentor.ieee.org/802.11/dcn/21/11-21-1132-04-00be-cc-36-cr-for-35-3-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21-01-00be-cc36-cr-for-ml-ie-usage-for-ml-setup-part-1.docx" TargetMode="External"/><Relationship Id="rId5" Type="http://schemas.openxmlformats.org/officeDocument/2006/relationships/hyperlink" Target="https://mentor.ieee.org/802.11/dcn/21/11-21-1263-01-00be-cc36-resolution-for-cids-related-to-mbssid.docx" TargetMode="External"/><Relationship Id="rId4" Type="http://schemas.openxmlformats.org/officeDocument/2006/relationships/hyperlink" Target="https://mentor.ieee.org/802.11/dcn/21/11-21-1209-06-00be-cc-36-cr-for-eht-om.docx" TargetMode="External"/></Relationships>
</file>

<file path=ppt/slides/_rels/slide123.xml.rels><?xml version="1.0" encoding="UTF-8" standalone="yes"?>
<Relationships xmlns="http://schemas.openxmlformats.org/package/2006/relationships"><Relationship Id="rId3" Type="http://schemas.openxmlformats.org/officeDocument/2006/relationships/hyperlink" Target="https://mentor.ieee.org/802.11/dcn/21/11-21-1274-04-00be-cc36-cr-for-d1-0-probe-request-mle-cids.docx" TargetMode="External"/><Relationship Id="rId2" Type="http://schemas.openxmlformats.org/officeDocument/2006/relationships/hyperlink" Target="https://mentor.ieee.org/802.11/dcn/21/11-21-1274-02-00be-cc36-cr-for-d1-0-probe-request-mle-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86-00-00be-cc36-resolution-for-cids-related-to-mlo-ba-procedures.docx" TargetMode="External"/><Relationship Id="rId5" Type="http://schemas.openxmlformats.org/officeDocument/2006/relationships/hyperlink" Target="https://mentor.ieee.org/802.11/dcn/21/11-21-1176-05-00be-cc36-resolution-for-cids-related-to-ml-advertisement-part-2.docx" TargetMode="External"/><Relationship Id="rId4" Type="http://schemas.openxmlformats.org/officeDocument/2006/relationships/hyperlink" Target="https://mentor.ieee.org/802.11/dcn/21/11-21-1260-01-00be-proposed-resolution-to-11be-cc36-cids-on-group-addressed-data-frame-duplicate-detection.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1/11-21-0240-10-00be-cc34-resolution-for-cids-related-to-tdls-handling.docx" TargetMode="External"/><Relationship Id="rId2" Type="http://schemas.openxmlformats.org/officeDocument/2006/relationships/hyperlink" Target="https://mentor.ieee.org/802.11/dcn/21/11-21-1258-02-00be-cr-nstr-limite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32-04-00be-cc-36-cr-for-presence-bitmap-9-4-2-295b-3.docx" TargetMode="External"/><Relationship Id="rId5" Type="http://schemas.openxmlformats.org/officeDocument/2006/relationships/hyperlink" Target="https://mentor.ieee.org/802.11/dcn/21/11-21-1259-03-00be-cr-35-3-14-3-nstr-operation.docx" TargetMode="External"/><Relationship Id="rId4" Type="http://schemas.openxmlformats.org/officeDocument/2006/relationships/hyperlink" Target="https://mentor.ieee.org/802.11/dcn/21/11-21-1399-03-00be-cc36-cr-for-ml-probe-request.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1/11-21-1207-02-00be-cc36-resolution-for-cids-for-35-3-4-1.docx" TargetMode="External"/><Relationship Id="rId2" Type="http://schemas.openxmlformats.org/officeDocument/2006/relationships/hyperlink" Target="https://mentor.ieee.org/802.11/dcn/21/11-21-1276-01-00be-cc36-cr-for-d1-0-multi-link-retransmit-procedures-cid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36-03-00be-cc36-cr-on-35-2-1-3.docx" TargetMode="External"/></Relationships>
</file>

<file path=ppt/slides/_rels/slide126.xml.rels><?xml version="1.0" encoding="UTF-8" standalone="yes"?>
<Relationships xmlns="http://schemas.openxmlformats.org/package/2006/relationships"><Relationship Id="rId3" Type="http://schemas.openxmlformats.org/officeDocument/2006/relationships/hyperlink" Target="https://mentor.ieee.org/802.11/dcn/21/11-21-1237-02-00be-d1-0-cr-for-section-9-2-5-2-and-9-3-1-19.docx" TargetMode="External"/><Relationship Id="rId2" Type="http://schemas.openxmlformats.org/officeDocument/2006/relationships/hyperlink" Target="https://mentor.ieee.org/802.11/dcn/21/11-21-1250-00-00be-d1-0-cr-for-section-35-5.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333-04-00be-cr-trigger-frame-common-info-field-format.docx" TargetMode="External"/><Relationship Id="rId4" Type="http://schemas.openxmlformats.org/officeDocument/2006/relationships/hyperlink" Target="https://mentor.ieee.org/802.11/dcn/21/11-21-1104-02-00be-cc36-cr-on-9-4-1-67a-d-d101-part2.doc" TargetMode="External"/></Relationships>
</file>

<file path=ppt/slides/_rels/slide127.xml.rels><?xml version="1.0" encoding="UTF-8" standalone="yes"?>
<Relationships xmlns="http://schemas.openxmlformats.org/package/2006/relationships"><Relationship Id="rId3" Type="http://schemas.openxmlformats.org/officeDocument/2006/relationships/hyperlink" Target="https://mentor.ieee.org/802.11/dcn/21/11-21-1351-01-00be-cc36-cr-for-4-3-15c-eht-sta.docx" TargetMode="External"/><Relationship Id="rId2" Type="http://schemas.openxmlformats.org/officeDocument/2006/relationships/hyperlink" Target="https://mentor.ieee.org/802.11/dcn/21/11-21-1352-03-00be-cc36-cr-bw-indication-for-non-ht-duplicated-frames.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449-01-00be-cr-trigger-frame-common-info-part2.docx" TargetMode="External"/><Relationship Id="rId4" Type="http://schemas.openxmlformats.org/officeDocument/2006/relationships/hyperlink" Target="https://mentor.ieee.org/802.11/dcn/21/11-21-1388-03-00be-cc36-cr-for-cid-4897-5495-and-6799.docx" TargetMode="External"/></Relationships>
</file>

<file path=ppt/slides/_rels/slide128.xml.rels><?xml version="1.0" encoding="UTF-8" standalone="yes"?>
<Relationships xmlns="http://schemas.openxmlformats.org/package/2006/relationships"><Relationship Id="rId2" Type="http://schemas.openxmlformats.org/officeDocument/2006/relationships/hyperlink" Target="https://mentor.ieee.org/802.11/dcn/21/11-21-1148-01-00be-pdt-eht-sig-crc-reference.doc" TargetMode="Externa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3" Type="http://schemas.openxmlformats.org/officeDocument/2006/relationships/hyperlink" Target="https://mentor.ieee.org/802.11/dcn/21/11-21-1217-02-00be-cc36-cr-on-eht-phy-introduction-part-3.docx" TargetMode="External"/><Relationship Id="rId2" Type="http://schemas.openxmlformats.org/officeDocument/2006/relationships/hyperlink" Target="https://mentor.ieee.org/802.11/dcn/21/11-21-1213-02-00be-d1-0-cr-for-section-36-3-19-4.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69-00-00be-cr-on-36-3-12-8-3-part3.doc" TargetMode="External"/><Relationship Id="rId5" Type="http://schemas.openxmlformats.org/officeDocument/2006/relationships/hyperlink" Target="https://mentor.ieee.org/802.11/dcn/21/11-21-1268-00-00be-cr-on-36-3-12-8-3-part2.doc" TargetMode="External"/><Relationship Id="rId4" Type="http://schemas.openxmlformats.org/officeDocument/2006/relationships/hyperlink" Target="https://mentor.ieee.org/802.11/dcn/21/11-21-1232-01-00be-cc36-cr-for-cid-6940.doc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1/11-21-0139-03-00be-pdt-phy-eht-dup-mode.docx" TargetMode="External"/><Relationship Id="rId3" Type="http://schemas.openxmlformats.org/officeDocument/2006/relationships/hyperlink" Target="https://mentor.ieee.org/802.11/dcn/21/11-21-0076-01-00be-pdt-tbd-mac-mlo-multi-link-setup-usage-and-rules-of-ml-ie.docx" TargetMode="External"/><Relationship Id="rId7" Type="http://schemas.openxmlformats.org/officeDocument/2006/relationships/hyperlink" Target="https://mentor.ieee.org/802.11/dcn/21/11-21-0114-04-00be-pdt-updates-on-ltf.docx" TargetMode="External"/><Relationship Id="rId2" Type="http://schemas.openxmlformats.org/officeDocument/2006/relationships/hyperlink" Target="https://mentor.ieee.org/802.11/dcn/21/11-21-0034-04-00be-pdt-mac-quality-of-service-for-latency-sensitive-traffic.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104-03-00be-subcarriers-and-resource-allocation-for-multiple-rus-update.docx" TargetMode="External"/><Relationship Id="rId11" Type="http://schemas.openxmlformats.org/officeDocument/2006/relationships/hyperlink" Target="https://mentor.ieee.org/802.11/dcn/21/11-21-0153-00-00be-pdt-tbd-phy-parameters-for-eht-mcss.docx" TargetMode="External"/><Relationship Id="rId5" Type="http://schemas.openxmlformats.org/officeDocument/2006/relationships/hyperlink" Target="https://mentor.ieee.org/802.11/dcn/20/11-20-1958-03-00be-pdt-phy-phase-noise-per-160mhz.docx" TargetMode="External"/><Relationship Id="rId10" Type="http://schemas.openxmlformats.org/officeDocument/2006/relationships/hyperlink" Target="https://mentor.ieee.org/802.11/dcn/21/11-21-0143-02-00be-pdt-eht-sig-mcs-table.docx" TargetMode="External"/><Relationship Id="rId4" Type="http://schemas.openxmlformats.org/officeDocument/2006/relationships/hyperlink" Target="https://mentor.ieee.org/802.11/dcn/21/11-21-0056-03-00be-mac-pdt-motion-146-sps-336-337.docx" TargetMode="External"/><Relationship Id="rId9" Type="http://schemas.openxmlformats.org/officeDocument/2006/relationships/hyperlink" Target="https://mentor.ieee.org/802.11/dcn/21/11-21-0140-02-00be-pdt-eht-preamble-eht-sig-for-d04.docx"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3" Type="http://schemas.openxmlformats.org/officeDocument/2006/relationships/hyperlink" Target="https://mentor.ieee.org/802.11/dcn/21/11-21-1266-01-00be-cc36-cr-for-coding.docx" TargetMode="External"/><Relationship Id="rId2" Type="http://schemas.openxmlformats.org/officeDocument/2006/relationships/hyperlink" Target="https://mentor.ieee.org/802.11/dcn/21/11-21-1265-01-00be-cc36-cr-for-mathematical-description-of-signals.docx" TargetMode="Externa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1/11-21-1264-05-00be-cc36-resolution-for-miscellaneous-cids-in-clause-9.docx" TargetMode="External"/><Relationship Id="rId2" Type="http://schemas.openxmlformats.org/officeDocument/2006/relationships/hyperlink" Target="https://mentor.ieee.org/802.11/dcn/21/11-21-1285-02-00be-cc36-security-comment-resolution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329-02-00be-cc36-error-recovery-of-nstr-mld.docx" TargetMode="Externa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21/11-21-1486-01-00be-cr-trigger-frame-user-info-9-3-1-22-1-2.docx"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3" Type="http://schemas.openxmlformats.org/officeDocument/2006/relationships/hyperlink" Target="https://mentor.ieee.org/802.11/dcn/21/11-21-1146-03-00be-cc36-comment-resolution-on-u-sig-part-2.docx" TargetMode="External"/><Relationship Id="rId2" Type="http://schemas.openxmlformats.org/officeDocument/2006/relationships/hyperlink" Target="https://mentor.ieee.org/802.11/dcn/21/11-21-1146-04-00be-cc36-comment-resolution-on-u-sig-part-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3" Type="http://schemas.openxmlformats.org/officeDocument/2006/relationships/hyperlink" Target="https://mentor.ieee.org/802.11/dcn/21/11-21-1282-02-00be-cr-trigger-frame-ra-ru.docx" TargetMode="External"/><Relationship Id="rId2" Type="http://schemas.openxmlformats.org/officeDocument/2006/relationships/hyperlink" Target="https://mentor.ieee.org/802.11/dcn/21/11-21-1301-01-00be-cc36-cr-for-cid-4584.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3" Type="http://schemas.openxmlformats.org/officeDocument/2006/relationships/hyperlink" Target="https://mentor.ieee.org/802.11/dcn/21/11-21-1267-01-00be-cc36-cr-for-packet-extension.docx" TargetMode="External"/><Relationship Id="rId2" Type="http://schemas.openxmlformats.org/officeDocument/2006/relationships/hyperlink" Target="https://mentor.ieee.org/802.11/dcn/21/11-21-1266-03-00be-cc36-cr-for-coding.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1/11-21-1249-06-00be-cc36-cr-for-eht-om-part-ii.docx" TargetMode="External"/><Relationship Id="rId2" Type="http://schemas.openxmlformats.org/officeDocument/2006/relationships/hyperlink" Target="https://mentor.ieee.org/802.11/dcn/21/11-21-1360-02-00be-cc-36-cr-for-35-3-11-and-35-3-1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425-03-00be-cc-36-cr-for-4-5-3.docx" TargetMode="External"/><Relationship Id="rId5" Type="http://schemas.openxmlformats.org/officeDocument/2006/relationships/hyperlink" Target="https://mentor.ieee.org/802.11/dcn/21/11-21-1401-00-00be-resolution-for-cids-related-to-status-code-field.docx" TargetMode="External"/><Relationship Id="rId4" Type="http://schemas.openxmlformats.org/officeDocument/2006/relationships/hyperlink" Target="https://mentor.ieee.org/802.11/dcn/21/11-21-1421-01-00be-cc36-cr-for-cid-6729.docx" TargetMode="External"/></Relationships>
</file>

<file path=ppt/slides/_rels/slide141.xml.rels><?xml version="1.0" encoding="UTF-8" standalone="yes"?>
<Relationships xmlns="http://schemas.openxmlformats.org/package/2006/relationships"><Relationship Id="rId3" Type="http://schemas.openxmlformats.org/officeDocument/2006/relationships/hyperlink" Target="https://mentor.ieee.org/802.11/dcn/21/11-21-1339-03-00be-cc36-cr-for-35-3-15-7.docx" TargetMode="External"/><Relationship Id="rId2" Type="http://schemas.openxmlformats.org/officeDocument/2006/relationships/hyperlink" Target="https://mentor.ieee.org/802.11/dcn/21/11-21-1275-05-00be-cc36-cr-for-d1-0-proxy-arp-cid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426-05-00be-cc-36-cr-for-35-3-5-1-and-35-3-5-3.docx" TargetMode="Externa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1/11-21-1488-01-00be-cr-trigger-frame-eht-user-info-field-9-3-1-22-1-2-2.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1/11-21-1302-02-00be-cc36-cr-for-ru-allocation-and-l-length-in-txvector-and-rxvector.docx" TargetMode="External"/><Relationship Id="rId2" Type="http://schemas.openxmlformats.org/officeDocument/2006/relationships/hyperlink" Target="https://mentor.ieee.org/802.11/dcn/21/11-21-1229-03-00be-cr-phy-txblock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85-00-00be-eht-sig-cr-on-p802-11be-d1-0-36-3-12-8-2.doc" TargetMode="External"/><Relationship Id="rId5" Type="http://schemas.openxmlformats.org/officeDocument/2006/relationships/hyperlink" Target="https://mentor.ieee.org/802.11/dcn/21/11-21-1368-01-00be-cc36-cr-on-36-3-12-7-2-u-sig-content-part-4.docx" TargetMode="External"/><Relationship Id="rId4" Type="http://schemas.openxmlformats.org/officeDocument/2006/relationships/hyperlink" Target="https://mentor.ieee.org/802.11/dcn/21/11-21-1369-00-00be-cc36-cr-on-cid-5473.docx" TargetMode="External"/></Relationships>
</file>

<file path=ppt/slides/_rels/slide145.xml.rels><?xml version="1.0" encoding="UTF-8" standalone="yes"?>
<Relationships xmlns="http://schemas.openxmlformats.org/package/2006/relationships"><Relationship Id="rId3" Type="http://schemas.openxmlformats.org/officeDocument/2006/relationships/hyperlink" Target="https://mentor.ieee.org/802.11/dcn/21/11-21-1382-00-00be-cc36-cr-for-36-3-2.docx" TargetMode="External"/><Relationship Id="rId2" Type="http://schemas.openxmlformats.org/officeDocument/2006/relationships/hyperlink" Target="https://mentor.ieee.org/802.11/dcn/21/11-21-1386-01-00be-eht-sig-cr-on-p802-11be-d1-0-36-3-12-8-6.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84-03-00be-cc36-cr-for-3-2-definitions.docx" TargetMode="External"/><Relationship Id="rId5" Type="http://schemas.openxmlformats.org/officeDocument/2006/relationships/hyperlink" Target="https://mentor.ieee.org/802.11/dcn/21/11-21-1387-04-00be-eht-sig-cr-on-p802-11be-d1-0-cid5485.doc" TargetMode="External"/><Relationship Id="rId4" Type="http://schemas.openxmlformats.org/officeDocument/2006/relationships/hyperlink" Target="https://mentor.ieee.org/802.11/dcn/21/11-21-1728-00-00be-eht-sig-cr-d1-0-36-3-12-8-2-follow-up.doc"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1/11-21-1738-02-00be-cc36-cr-for-cid-4653.docx" TargetMode="External"/><Relationship Id="rId7" Type="http://schemas.openxmlformats.org/officeDocument/2006/relationships/hyperlink" Target="https://mentor.ieee.org/802.11/dcn/21/11-21-1473-02-00be-cc36-cr-on-cid-6998.docx" TargetMode="External"/><Relationship Id="rId2" Type="http://schemas.openxmlformats.org/officeDocument/2006/relationships/hyperlink" Target="https://mentor.ieee.org/802.11/dcn/21/11-21-1408-01-00be-cc36-cr-for-cid-4626-and-465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463-01-00be-cr-for-clause-9-4-1-67b.docx" TargetMode="External"/><Relationship Id="rId5" Type="http://schemas.openxmlformats.org/officeDocument/2006/relationships/hyperlink" Target="https://mentor.ieee.org/802.11/dcn/21/11-21-1442-01-00be-cr-to-36-5-parameters-for-eht-mcss.docx" TargetMode="External"/><Relationship Id="rId4" Type="http://schemas.openxmlformats.org/officeDocument/2006/relationships/hyperlink" Target="https://mentor.ieee.org/802.11/dcn/21/11-21-1441-01-00be-cr-to-36-2-5-effect-of-ch-bandwidth-parameter-on-ppdu-format.docx" TargetMode="Externa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3" Type="http://schemas.openxmlformats.org/officeDocument/2006/relationships/hyperlink" Target="https://mentor.ieee.org/802.11/dcn/21/11-21-1636-03-00be-sept-nov-tgbe-teleconference-minutes.docx" TargetMode="External"/><Relationship Id="rId2" Type="http://schemas.openxmlformats.org/officeDocument/2006/relationships/hyperlink" Target="https://mentor.ieee.org/802.11/dcn/21/11-21-1558-01-00be-tgbe-sept-2021-meeting-minutes.docx" TargetMode="Externa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3" Type="http://schemas.openxmlformats.org/officeDocument/2006/relationships/hyperlink" Target="https://mentor.ieee.org/802.11/dcn/21/11-21-1491-01-00be-cr-for-section-36-3-11-12-on-p802-11be-d1-0-part-2.doc" TargetMode="External"/><Relationship Id="rId2" Type="http://schemas.openxmlformats.org/officeDocument/2006/relationships/hyperlink" Target="https://mentor.ieee.org/802.11/dcn/21/11-21-1490-03-00be-cr-to-36-3-8-eht-mcss-and-36-3-9-eht-sig-mcs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70-02-00be-cr-for-section-36-3-11-12-on-p802-11be-d1-0-part-1.doc"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135-07-00be-jan-mar-tgbe-teleconference-minutes.docx" TargetMode="External"/><Relationship Id="rId2" Type="http://schemas.openxmlformats.org/officeDocument/2006/relationships/hyperlink" Target="https://mentor.ieee.org/802.11/dcn/21/11-21-0103-01-00be-tgbe-january-2021-meeting-minutes.docx" TargetMode="Externa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1/11-21-1416-01-00be-cr-for-txop-termination-of-nstr-mld.docx" TargetMode="External"/><Relationship Id="rId7" Type="http://schemas.openxmlformats.org/officeDocument/2006/relationships/hyperlink" Target="https://mentor.ieee.org/802.11/dcn/21/11-21-1443-03-00be-cc36-cr-for-retrieving-critical-update.docx" TargetMode="External"/><Relationship Id="rId2" Type="http://schemas.openxmlformats.org/officeDocument/2006/relationships/hyperlink" Target="https://mentor.ieee.org/802.11/dcn/21/11-21-1451-00-00be-cc36-cr-for-cids-8220-8221-and-400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52-00-00be-cc36-cr-for-cid-4273-and-5139.docx" TargetMode="External"/><Relationship Id="rId5" Type="http://schemas.openxmlformats.org/officeDocument/2006/relationships/hyperlink" Target="https://mentor.ieee.org/802.11/dcn/21/11-21-1251-01-00be-cc36-cr-for-9-2-4-frame-fields.docx" TargetMode="External"/><Relationship Id="rId4" Type="http://schemas.openxmlformats.org/officeDocument/2006/relationships/hyperlink" Target="https://mentor.ieee.org/802.11/dcn/21/11-21-1251-00-00be-cc36-cr-for-9-2-4-frame-fields.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1/11-21-1444-01-00be-cr-for-intra-bss-and-inter-bss-classification.docx" TargetMode="External"/><Relationship Id="rId2" Type="http://schemas.openxmlformats.org/officeDocument/2006/relationships/hyperlink" Target="https://mentor.ieee.org/802.11/dcn/21/11-21-1224-10-00be-cc-36-cr-for-restricted-twt-setup.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09-00-00be-cr-for-cid-4924-5186-5190-6041-6042.doc" TargetMode="External"/><Relationship Id="rId5" Type="http://schemas.openxmlformats.org/officeDocument/2006/relationships/hyperlink" Target="https://mentor.ieee.org/802.11/dcn/21/11-21-1587-02-00be-cc36-cr-for-listen-interval.docx" TargetMode="External"/><Relationship Id="rId4" Type="http://schemas.openxmlformats.org/officeDocument/2006/relationships/hyperlink" Target="https://mentor.ieee.org/802.11/dcn/21/11-21-1300-01-00be-cc36-cr-for-str-operation.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1/11-21-1586-03-00be-cc36-for-intra-ppdu-power-save.docx" TargetMode="External"/><Relationship Id="rId2" Type="http://schemas.openxmlformats.org/officeDocument/2006/relationships/hyperlink" Target="https://mentor.ieee.org/802.11/dcn/21/11-21-1557-06-00be-cc36-resolution-for-cids-for-35-3-9-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83-05-00be-cc34-cr-emlsr-part1.docx" TargetMode="External"/><Relationship Id="rId5" Type="http://schemas.openxmlformats.org/officeDocument/2006/relationships/hyperlink" Target="https://mentor.ieee.org/802.11/dcn/21/11-21-1657-01-00be-tgbe-cc36-misc-comment-resolutions.docx" TargetMode="External"/><Relationship Id="rId4" Type="http://schemas.openxmlformats.org/officeDocument/2006/relationships/hyperlink" Target="https://mentor.ieee.org/802.11/dcn/21/11-21-1610-01-00be-srs-control-crs.docx" TargetMode="Externa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1/11-21-1512-01-00be-cr-for-cid-8061-and-6483.docx" TargetMode="External"/><Relationship Id="rId2" Type="http://schemas.openxmlformats.org/officeDocument/2006/relationships/hyperlink" Target="https://mentor.ieee.org/802.11/dcn/21/11-21-1659-02-00be-cc36-resolution-for-cid-4002.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703-01-00be-cr-for-cids-related-to-emlsr-in-clause-9.docx" TargetMode="External"/><Relationship Id="rId4" Type="http://schemas.openxmlformats.org/officeDocument/2006/relationships/hyperlink" Target="https://mentor.ieee.org/802.11/dcn/21/11-21-1702-02-00be-cr-for-cids-related-to-emlsr.docx" TargetMode="External"/></Relationships>
</file>

<file path=ppt/slides/_rels/slide154.xml.rels><?xml version="1.0" encoding="UTF-8" standalone="yes"?>
<Relationships xmlns="http://schemas.openxmlformats.org/package/2006/relationships"><Relationship Id="rId3" Type="http://schemas.openxmlformats.org/officeDocument/2006/relationships/hyperlink" Target="https://mentor.ieee.org/802.11/dcn/21/11-21-1546-01-00be-cr-trigger-frame-special-user-info-field.docx" TargetMode="External"/><Relationship Id="rId2" Type="http://schemas.openxmlformats.org/officeDocument/2006/relationships/hyperlink" Target="https://mentor.ieee.org/802.11/dcn/21/11-21-1592-01-00be-cr-trigger-frame-pad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615-02-00be-cr-trigger-frame-subtypes.docx" TargetMode="Externa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1/11-21-1613-01-00be-pdt-reference-for-sr.doc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1/11-21-1212-01-00be-d1-0-cr-for-section-36-3-9-3.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3" Type="http://schemas.openxmlformats.org/officeDocument/2006/relationships/hyperlink" Target="https://mentor.ieee.org/802.11/dcn/21/11-21-1417-01-00be-cr-for-amediumsyncthreshold.docx" TargetMode="External"/><Relationship Id="rId2" Type="http://schemas.openxmlformats.org/officeDocument/2006/relationships/hyperlink" Target="https://mentor.ieee.org/802.11/dcn/21/11-21-1561-01-00be-cc36-cr-for-cid-6630.docx" TargetMode="Externa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3" Type="http://schemas.openxmlformats.org/officeDocument/2006/relationships/hyperlink" Target="https://mentor.ieee.org/802.11/dcn/21/11-21-1568-01-00be-cid-4598.docx" TargetMode="External"/><Relationship Id="rId7" Type="http://schemas.openxmlformats.org/officeDocument/2006/relationships/hyperlink" Target="https://mentor.ieee.org/802.11/dcn/21/11-21-1667-03-00be-cc36-cr-for-eht-ppdu-type.docx" TargetMode="External"/><Relationship Id="rId2" Type="http://schemas.openxmlformats.org/officeDocument/2006/relationships/hyperlink" Target="https://mentor.ieee.org/802.11/dcn/21/11-21-1473-03-00be-cc36-cr-on-cid-699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37-02-00be-cr-for-36-3-13-7.docx" TargetMode="External"/><Relationship Id="rId5" Type="http://schemas.openxmlformats.org/officeDocument/2006/relationships/hyperlink" Target="https://mentor.ieee.org/802.11/dcn/21/11-21-1520-03-00be-cr-for-b-4-36a-2.docx" TargetMode="External"/><Relationship Id="rId4" Type="http://schemas.openxmlformats.org/officeDocument/2006/relationships/hyperlink" Target="https://mentor.ieee.org/802.11/dcn/21/11-21-1515-04-00be-segment-deparser-cr-on-p802-11be-d1-0.doc" TargetMode="External"/></Relationships>
</file>

<file path=ppt/slides/_rels/slide159.xml.rels><?xml version="1.0" encoding="UTF-8" standalone="yes"?>
<Relationships xmlns="http://schemas.openxmlformats.org/package/2006/relationships"><Relationship Id="rId3" Type="http://schemas.openxmlformats.org/officeDocument/2006/relationships/hyperlink" Target="https://mentor.ieee.org/802.11/dcn/21/11-21-1579-05-00be-cc36-cr-on-clause-9-4-2-295c.docx" TargetMode="External"/><Relationship Id="rId2" Type="http://schemas.openxmlformats.org/officeDocument/2006/relationships/hyperlink" Target="https://mentor.ieee.org/802.11/dcn/21/11-21-1615-02-00be-cr-trigger-frame-subtype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236-01-00be-eht-sig-cr-d03-part-2.doc" TargetMode="External"/><Relationship Id="rId2" Type="http://schemas.openxmlformats.org/officeDocument/2006/relationships/hyperlink" Target="https://mentor.ieee.org/802.11/dcn/21/11-21-0235-01-00be-eht-sig-cr-d03-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75-00-00be-eht-sig-cr-d03-part-3.doc" TargetMode="External"/><Relationship Id="rId5" Type="http://schemas.openxmlformats.org/officeDocument/2006/relationships/hyperlink" Target="https://mentor.ieee.org/802.11/dcn/21/11-21-0274-00-00be-d0-3-cr-for-36-3-11-9.docx" TargetMode="External"/><Relationship Id="rId4" Type="http://schemas.openxmlformats.org/officeDocument/2006/relationships/hyperlink" Target="https://mentor.ieee.org/802.11/dcn/21/11-21-0273-01-00be-d0-3-cr-for-36-3-2-5.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1/11-21-1238-04-00be-cc36-resolution-for-clause-35-11-2-2.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hyperlink" Target="https://mentor.ieee.org/802.11/dcn/21/11-21-1407-03-00be-cc36-cr-for-tspec-element.docx" TargetMode="External"/><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1/11-21-1704-02-00be-cc36-resolution-for-cids-related-to-nsep-3-1-3-4-c-3.docx" TargetMode="External"/><Relationship Id="rId2" Type="http://schemas.openxmlformats.org/officeDocument/2006/relationships/hyperlink" Target="https://mentor.ieee.org/802.11/dcn/21/11-21-1562-06-00be-cc36-resolution-for-cids-for-35-3-9-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57-03-00be-tgbe-cc36-misc-comment-resolutions.docx" TargetMode="External"/><Relationship Id="rId5" Type="http://schemas.openxmlformats.org/officeDocument/2006/relationships/hyperlink" Target="https://mentor.ieee.org/802.11/dcn/21/11-21-1176-09-00be-cc36-resolution-for-cids-related-to-ml-advertisement-part-2.docx" TargetMode="External"/><Relationship Id="rId4" Type="http://schemas.openxmlformats.org/officeDocument/2006/relationships/hyperlink" Target="https://mentor.ieee.org/802.11/dcn/21/11-21-1714-03-00be-cc36-cr-for-traffic-indication-in-multiple-bssid-set.docx" TargetMode="External"/></Relationships>
</file>

<file path=ppt/slides/_rels/slide165.xml.rels><?xml version="1.0" encoding="UTF-8" standalone="yes"?>
<Relationships xmlns="http://schemas.openxmlformats.org/package/2006/relationships"><Relationship Id="rId3" Type="http://schemas.openxmlformats.org/officeDocument/2006/relationships/hyperlink" Target="https://mentor.ieee.org/802.11/dcn/21/11-21-1086-01-00be-cc36-resolution-for-cids-in-clause-35-3-4-3.docx" TargetMode="External"/><Relationship Id="rId2" Type="http://schemas.openxmlformats.org/officeDocument/2006/relationships/hyperlink" Target="https://mentor.ieee.org/802.11/dcn/21/11-21-1710-03-00be-cc36-resolution-for-cids-for-9-4-2.doc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3" Type="http://schemas.openxmlformats.org/officeDocument/2006/relationships/hyperlink" Target="https://mentor.ieee.org/802.11/dcn/21/11-21-1513-01-00be-resolution-for-cid-5421.doc" TargetMode="External"/><Relationship Id="rId2" Type="http://schemas.openxmlformats.org/officeDocument/2006/relationships/hyperlink" Target="https://mentor.ieee.org/802.11/dcn/21/11-21-1614-01-00be-cr-for-36-3-13-5-segment-parse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78-01-00be-cc36-cr-on-annex-z-320mhz-example.doc" TargetMode="External"/><Relationship Id="rId5" Type="http://schemas.openxmlformats.org/officeDocument/2006/relationships/hyperlink" Target="https://mentor.ieee.org/802.11/dcn/21/11-21-1712-01-00be-cr-for-cc36-mu-mimo.docx" TargetMode="External"/><Relationship Id="rId4" Type="http://schemas.openxmlformats.org/officeDocument/2006/relationships/hyperlink" Target="https://mentor.ieee.org/802.11/dcn/21/11-21-1677-01-00be-cr-for-cids-on-36-3-2-1.docx" TargetMode="External"/></Relationships>
</file>

<file path=ppt/slides/_rels/slide167.xml.rels><?xml version="1.0" encoding="UTF-8" standalone="yes"?>
<Relationships xmlns="http://schemas.openxmlformats.org/package/2006/relationships"><Relationship Id="rId3" Type="http://schemas.openxmlformats.org/officeDocument/2006/relationships/hyperlink" Target="https://mentor.ieee.org/802.11/dcn/21/11-21-1694-01-00be-d1-0-comment-resolution-for-ofdm-modulation.docx" TargetMode="External"/><Relationship Id="rId2" Type="http://schemas.openxmlformats.org/officeDocument/2006/relationships/hyperlink" Target="https://mentor.ieee.org/802.11/dcn/21/11-21-1693-01-00be-d1-0-comment-resolution-for-non-ht-duplicate-transmiss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25-00-00be-cc36-cr-for-eht-service-field.docx" TargetMode="External"/><Relationship Id="rId5" Type="http://schemas.openxmlformats.org/officeDocument/2006/relationships/hyperlink" Target="https://mentor.ieee.org/802.11/dcn/21/11-21-1733-01-00be-cc36-cr-on-ppdu-encoding-process-part-2.docx" TargetMode="External"/><Relationship Id="rId4" Type="http://schemas.openxmlformats.org/officeDocument/2006/relationships/hyperlink" Target="https://mentor.ieee.org/802.11/dcn/21/11-21-1696-01-00be-cc36-cr-for-cid-4665-and-6902.docx" TargetMode="Externa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1/11-21-1726-00-00be-cc36-cr-for-the-eht-phy-data-scrambler-and-descrambler.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3" Type="http://schemas.openxmlformats.org/officeDocument/2006/relationships/hyperlink" Target="https://mentor.ieee.org/802.11/dcn/21/11-21-1900-02-00be-cr-for-par-throughput-verification.pptx" TargetMode="External"/><Relationship Id="rId2" Type="http://schemas.openxmlformats.org/officeDocument/2006/relationships/hyperlink" Target="https://mentor.ieee.org/802.11/dcn/21/11-21-1925-00-00be-cc36-cr-for-cids-5559-5560-5561.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933-00-00be-part-of-supported-eht-mcs-and-nss-set-field-cr-on-d1-0.doc"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328-01-00be-d03-crs-on-timing-related-parameters.docx" TargetMode="External"/><Relationship Id="rId2" Type="http://schemas.openxmlformats.org/officeDocument/2006/relationships/hyperlink" Target="https://mentor.ieee.org/802.11/dcn/21/11-21-0289-00-00be-eht-sig-cr-d03-part-4.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97-01-00be-beamforming-cid-cr-d03.doc" TargetMode="External"/><Relationship Id="rId5" Type="http://schemas.openxmlformats.org/officeDocument/2006/relationships/hyperlink" Target="https://mentor.ieee.org/802.11/dcn/21/11-21-0294-00-00be-cr-for-clause-36-3-11-3.docx" TargetMode="External"/><Relationship Id="rId4" Type="http://schemas.openxmlformats.org/officeDocument/2006/relationships/hyperlink" Target="https://mentor.ieee.org/802.11/dcn/21/11-21-0322-01-00be-11be-d0-3-cr-on-36-3-11-8-6.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1/11-21-1018-26-00be-ieee-802-11be-cc36-comments.xls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1/11-21-1698-02-00be-cc36-cr-for-r-twt-quieting-rules.doc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1/11-21-1952-03-00be-nov-jan-tgbe-teleconference-minutes.docx" TargetMode="External"/><Relationship Id="rId2" Type="http://schemas.openxmlformats.org/officeDocument/2006/relationships/hyperlink" Target="https://mentor.ieee.org/802.11/dcn/21/11-21-1888-02-00be-tgbe-nov-2021-meeting-minutes.docx" TargetMode="External"/><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3" Type="http://schemas.openxmlformats.org/officeDocument/2006/relationships/hyperlink" Target="https://mentor.ieee.org/802.11/dcn/21/11-21-1759-00-00be-cc36-cr-eht-sig-misc.doc" TargetMode="External"/><Relationship Id="rId2" Type="http://schemas.openxmlformats.org/officeDocument/2006/relationships/hyperlink" Target="https://mentor.ieee.org/802.11/dcn/21/11-21-1538-03-00be-cid-4630.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40-01-00be-cc36-cr-for-cid-7019-and-7378.docx" TargetMode="External"/><Relationship Id="rId5" Type="http://schemas.openxmlformats.org/officeDocument/2006/relationships/hyperlink" Target="https://mentor.ieee.org/802.11/dcn/21/11-21-1760-00-00be-36-1-1-introduction-to-the-eht-phy-cr-on-d1-0.doc" TargetMode="External"/><Relationship Id="rId4" Type="http://schemas.openxmlformats.org/officeDocument/2006/relationships/hyperlink" Target="https://mentor.ieee.org/802.11/dcn/21/11-21-1763-00-00be-36-2-3-trigvector-parameters-cr-d1-0.docx" TargetMode="External"/></Relationships>
</file>

<file path=ppt/slides/_rels/slide176.xml.rels><?xml version="1.0" encoding="UTF-8" standalone="yes"?>
<Relationships xmlns="http://schemas.openxmlformats.org/package/2006/relationships"><Relationship Id="rId3" Type="http://schemas.openxmlformats.org/officeDocument/2006/relationships/hyperlink" Target="https://mentor.ieee.org/802.11/dcn/21/11-21-1600-02-00be-cr-for-clause-36-3-2-2-subcarriers-and-resource-allocation-for-multiple-rus-part-1.doc" TargetMode="External"/><Relationship Id="rId2" Type="http://schemas.openxmlformats.org/officeDocument/2006/relationships/hyperlink" Target="https://mentor.ieee.org/802.11/dcn/21/11-21-1777-00-00be-cc36-cr-on-36-3-20.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3-01-00be-cc36-crs-on-timing-related-parameters.docx" TargetMode="External"/><Relationship Id="rId5" Type="http://schemas.openxmlformats.org/officeDocument/2006/relationships/hyperlink" Target="https://mentor.ieee.org/802.11/dcn/21/11-21-1781-00-00be-updated-resolution-for-cid-7104.docx" TargetMode="External"/><Relationship Id="rId4" Type="http://schemas.openxmlformats.org/officeDocument/2006/relationships/hyperlink" Target="https://mentor.ieee.org/802.11/dcn/21/11-21-1762-02-00be-d1-0-crs-on-36-2-4-phy-config-vector-parameters.docx" TargetMode="External"/></Relationships>
</file>

<file path=ppt/slides/_rels/slide177.xml.rels><?xml version="1.0" encoding="UTF-8" standalone="yes"?>
<Relationships xmlns="http://schemas.openxmlformats.org/package/2006/relationships"><Relationship Id="rId3" Type="http://schemas.openxmlformats.org/officeDocument/2006/relationships/hyperlink" Target="https://mentor.ieee.org/802.11/dcn/21/11-21-1903-01-00be-cids-4558-and-4562.docx" TargetMode="External"/><Relationship Id="rId2" Type="http://schemas.openxmlformats.org/officeDocument/2006/relationships/hyperlink" Target="https://mentor.ieee.org/802.11/dcn/21/11-21-1912-01-00be-cr-for-section-36-3-11-12-on-p802-11be-d1-3-part-3.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3-02-00be-cc36-crs-on-timing-related-parameters.docx" TargetMode="External"/><Relationship Id="rId5" Type="http://schemas.openxmlformats.org/officeDocument/2006/relationships/hyperlink" Target="https://mentor.ieee.org/802.11/dcn/21/11-21-1947-00-00be-cc36-cr-for-spatial-reuse-and-beamformed-in-txvector-and-rxvector.docx" TargetMode="External"/><Relationship Id="rId4" Type="http://schemas.openxmlformats.org/officeDocument/2006/relationships/hyperlink" Target="https://mentor.ieee.org/802.11/dcn/21/11-21-1922-00-00be-cc36-comment-resolutions-for-4-cids.docx" TargetMode="External"/></Relationships>
</file>

<file path=ppt/slides/_rels/slide178.xml.rels><?xml version="1.0" encoding="UTF-8" standalone="yes"?>
<Relationships xmlns="http://schemas.openxmlformats.org/package/2006/relationships"><Relationship Id="rId3" Type="http://schemas.openxmlformats.org/officeDocument/2006/relationships/hyperlink" Target="https://mentor.ieee.org/802.11/dcn/22/11-22-0003-02-00be-cc36-crs-on-cca-sensitivity.docx" TargetMode="External"/><Relationship Id="rId2" Type="http://schemas.openxmlformats.org/officeDocument/2006/relationships/hyperlink" Target="https://mentor.ieee.org/802.11/dcn/22/11-22-0001-02-00be-proposed-resolution-for-tgbe-cc36-comments-on-clause-3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22-00-00be-cr-for-cid-4993.docx" TargetMode="External"/><Relationship Id="rId5" Type="http://schemas.openxmlformats.org/officeDocument/2006/relationships/hyperlink" Target="https://mentor.ieee.org/802.11/dcn/21/11-21-2021-01-00be-more-mac-phy-layering-issues.docx" TargetMode="External"/><Relationship Id="rId4" Type="http://schemas.openxmlformats.org/officeDocument/2006/relationships/hyperlink" Target="https://mentor.ieee.org/802.11/dcn/21/11-21-1893-04-00be-cc36-crs-on-timing-related-parameters.docx" TargetMode="External"/></Relationships>
</file>

<file path=ppt/slides/_rels/slide179.xml.rels><?xml version="1.0" encoding="UTF-8" standalone="yes"?>
<Relationships xmlns="http://schemas.openxmlformats.org/package/2006/relationships"><Relationship Id="rId3" Type="http://schemas.openxmlformats.org/officeDocument/2006/relationships/hyperlink" Target="https://mentor.ieee.org/802.11/dcn/21/11-21-1710-05-00be-cc36-resolution-for-cids-for-9-4-2.docx" TargetMode="External"/><Relationship Id="rId2" Type="http://schemas.openxmlformats.org/officeDocument/2006/relationships/hyperlink" Target="https://mentor.ieee.org/802.11/dcn/21/11-21-1713-01-00be-cc36-cr-for-ml-element-usag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34-13-00be-cr-ml-reconfiguration.docx" TargetMode="External"/><Relationship Id="rId5" Type="http://schemas.openxmlformats.org/officeDocument/2006/relationships/hyperlink" Target="https://mentor.ieee.org/802.11/dcn/21/11-21-1907-02-00be-cc36-cr-for-nsep-clause-35-11.docx" TargetMode="External"/><Relationship Id="rId4" Type="http://schemas.openxmlformats.org/officeDocument/2006/relationships/hyperlink" Target="https://mentor.ieee.org/802.11/dcn/21/11-21-1254-04-00be-cc36-cr-on-btm.doc"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337-00-00be-eht-sig-cr-d03-cid2410.doc" TargetMode="External"/><Relationship Id="rId2" Type="http://schemas.openxmlformats.org/officeDocument/2006/relationships/hyperlink" Target="https://mentor.ieee.org/802.11/dcn/21/11-21-0293-02-00be-cr-for-clause-36-3-4.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358-00-00be-d0-3-cr-for-section-36-3-18-4-3-and-36-3-19-2.docx" TargetMode="External"/></Relationships>
</file>

<file path=ppt/slides/_rels/slide180.xml.rels><?xml version="1.0" encoding="UTF-8" standalone="yes"?>
<Relationships xmlns="http://schemas.openxmlformats.org/package/2006/relationships"><Relationship Id="rId3" Type="http://schemas.openxmlformats.org/officeDocument/2006/relationships/hyperlink" Target="https://mentor.ieee.org/802.11/dcn/21/11-21-1978-01-00be-cr-for-11-3.docx" TargetMode="External"/><Relationship Id="rId2" Type="http://schemas.openxmlformats.org/officeDocument/2006/relationships/hyperlink" Target="https://mentor.ieee.org/802.11/dcn/21/11-21-1731-04-00be-cr-for-35-2-1-3-remain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4-01-00be-cr-for-cids-on-tid-to-link-mapping.docx" TargetMode="External"/><Relationship Id="rId5" Type="http://schemas.openxmlformats.org/officeDocument/2006/relationships/hyperlink" Target="https://mentor.ieee.org/802.11/dcn/21/11-21-0287-09-00be-cc34-cr-emlsr-part2.docx" TargetMode="External"/><Relationship Id="rId4" Type="http://schemas.openxmlformats.org/officeDocument/2006/relationships/hyperlink" Target="https://mentor.ieee.org/802.11/dcn/21/11-21-1898-07-00be-cc36-resolution-to-cids-for-35-3-6-1-1.docx" TargetMode="External"/></Relationships>
</file>

<file path=ppt/slides/_rels/slide181.xml.rels><?xml version="1.0" encoding="UTF-8" standalone="yes"?>
<Relationships xmlns="http://schemas.openxmlformats.org/package/2006/relationships"><Relationship Id="rId3" Type="http://schemas.openxmlformats.org/officeDocument/2006/relationships/hyperlink" Target="https://mentor.ieee.org/802.11/dcn/21/11-21-1978-02-00be-cr-for-11-3.docx" TargetMode="External"/><Relationship Id="rId2" Type="http://schemas.openxmlformats.org/officeDocument/2006/relationships/hyperlink" Target="https://mentor.ieee.org/802.11/dcn/21/11-21-1990-01-00be-simulation-evaluation-of-restricted-twt.ppt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894-02-00be-cr-for-cids-on-tid-to-link-mapping.docx" TargetMode="External"/><Relationship Id="rId4" Type="http://schemas.openxmlformats.org/officeDocument/2006/relationships/hyperlink" Target="https://mentor.ieee.org/802.11/dcn/21/11-21-1511-03-00be-cr-on-mscs-scs-clarifications.docx" TargetMode="External"/></Relationships>
</file>

<file path=ppt/slides/_rels/slide182.xml.rels><?xml version="1.0" encoding="UTF-8" standalone="yes"?>
<Relationships xmlns="http://schemas.openxmlformats.org/package/2006/relationships"><Relationship Id="rId3" Type="http://schemas.openxmlformats.org/officeDocument/2006/relationships/hyperlink" Target="https://mentor.ieee.org/802.11/dcn/21/11-21-1942-02-00be-cc36-cr-for-14-cids-in-clause-35-5-2.docx" TargetMode="External"/><Relationship Id="rId2" Type="http://schemas.openxmlformats.org/officeDocument/2006/relationships/hyperlink" Target="https://mentor.ieee.org/802.11/dcn/21/11-21-1700-01-00be-cr-puncturing.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2013-00-00be-cr-for-35-5-3-part2.docx" TargetMode="External"/><Relationship Id="rId4" Type="http://schemas.openxmlformats.org/officeDocument/2006/relationships/hyperlink" Target="https://mentor.ieee.org/802.11/dcn/21/11-21-2038-00-00be-proposed-resolution-for-tgbe-cc36-comments-on-clause-3.docx" TargetMode="External"/></Relationships>
</file>

<file path=ppt/slides/_rels/slide183.xml.rels><?xml version="1.0" encoding="UTF-8" standalone="yes"?>
<Relationships xmlns="http://schemas.openxmlformats.org/package/2006/relationships"><Relationship Id="rId3" Type="http://schemas.openxmlformats.org/officeDocument/2006/relationships/hyperlink" Target="https://mentor.ieee.org/802.11/dcn/21/11-21-1987-01-00be-annex-z-example-for-small-rus-mrus.docx" TargetMode="External"/><Relationship Id="rId2" Type="http://schemas.openxmlformats.org/officeDocument/2006/relationships/hyperlink" Target="https://mentor.ieee.org/802.11/dcn/21/11-21-1583-02-00be-proposed-draft-text-additional-changes-to-sounding-fb.docx" TargetMode="External"/><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3" Type="http://schemas.openxmlformats.org/officeDocument/2006/relationships/hyperlink" Target="https://mentor.ieee.org/802.11/dcn/21/11-21-1929-04-00be-cc36-cr-for-some-cids-for-35-7-4-1-rtwt-channel-access.docx" TargetMode="External"/><Relationship Id="rId2" Type="http://schemas.openxmlformats.org/officeDocument/2006/relationships/hyperlink" Target="https://mentor.ieee.org/802.11/dcn/21/11-21-1918-02-00be-resolution-to-cc36-cid-4305.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911-02-00be-cc36-cr-realted-to-nsep-qmf.docx" TargetMode="External"/><Relationship Id="rId4" Type="http://schemas.openxmlformats.org/officeDocument/2006/relationships/hyperlink" Target="https://mentor.ieee.org/802.11/dcn/21/11-21-1930-02-00be-cc36-cr-for-some-cids-for-35-7-4-2-rtwt-quiet-interval.docx" TargetMode="Externa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3" Type="http://schemas.openxmlformats.org/officeDocument/2006/relationships/hyperlink" Target="https://mentor.ieee.org/802.11/dcn/21/11-21-2013-04-00be-cr-for-35-5-3-part2.docx" TargetMode="External"/><Relationship Id="rId2" Type="http://schemas.openxmlformats.org/officeDocument/2006/relationships/hyperlink" Target="https://mentor.ieee.org/802.11/dcn/21/11-21-2012-02-00be-cr-for-35-5-3-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01-05-00be-cc36-comment-resolution-subclause-35-3-7-2.docx" TargetMode="External"/><Relationship Id="rId5" Type="http://schemas.openxmlformats.org/officeDocument/2006/relationships/hyperlink" Target="https://mentor.ieee.org/802.11/dcn/21/11-21-2014-00-00be-cr-for-35-5-3-part3.docx" TargetMode="External"/><Relationship Id="rId4" Type="http://schemas.openxmlformats.org/officeDocument/2006/relationships/hyperlink" Target="https://mentor.ieee.org/802.11/dcn/21/11-21-2019-05-00be-cc36-cr-for-cid-5675-7793.docx" TargetMode="External"/></Relationships>
</file>

<file path=ppt/slides/_rels/slide187.xml.rels><?xml version="1.0" encoding="UTF-8" standalone="yes"?>
<Relationships xmlns="http://schemas.openxmlformats.org/package/2006/relationships"><Relationship Id="rId3" Type="http://schemas.openxmlformats.org/officeDocument/2006/relationships/hyperlink" Target="https://mentor.ieee.org/802.11/dcn/21/11-21-1228-00-00be-cc36-cr-on-eht-phy-introduction-ndp-related-cids.docx" TargetMode="External"/><Relationship Id="rId2" Type="http://schemas.openxmlformats.org/officeDocument/2006/relationships/hyperlink" Target="https://mentor.ieee.org/802.11/dcn/22/11-22-0066-02-00be-cids-in-eht-phy-introduction-cc36-cr.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2035-02-00be-cr-d1-0-txvector-rxvector-parameters.docx" TargetMode="External"/><Relationship Id="rId4" Type="http://schemas.openxmlformats.org/officeDocument/2006/relationships/hyperlink" Target="https://mentor.ieee.org/802.11/dcn/22/11-22-0062-00-00be-cc36-cr-for-nominal-packet-padding-values-part-1.docx" TargetMode="External"/></Relationships>
</file>

<file path=ppt/slides/_rels/slide188.xml.rels><?xml version="1.0" encoding="UTF-8" standalone="yes"?>
<Relationships xmlns="http://schemas.openxmlformats.org/package/2006/relationships"><Relationship Id="rId2" Type="http://schemas.openxmlformats.org/officeDocument/2006/relationships/hyperlink" Target="https://mentor.ieee.org/802.11/dcn/21/11-21-1685-08-00be-cc36-cr-for-aar.docx" TargetMode="External"/><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1/11-21-2009-00-00be-cr-for-3-2.docx" TargetMode="External"/><Relationship Id="rId2" Type="http://schemas.openxmlformats.org/officeDocument/2006/relationships/hyperlink" Target="https://mentor.ieee.org/802.11/dcn/21/11-21-1802-09-00be-cc36-crs-restricted-twt-additional-rules.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296-04-00be-cr-for-35-3-3.docx" TargetMode="External"/><Relationship Id="rId2" Type="http://schemas.openxmlformats.org/officeDocument/2006/relationships/hyperlink" Target="https://mentor.ieee.org/802.11/dcn/21/11-21-0250-02-00be-cc34-resolution-for-cids-related-to-mlo-power-save.docx" TargetMode="External"/><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3" Type="http://schemas.openxmlformats.org/officeDocument/2006/relationships/hyperlink" Target="https://mentor.ieee.org/802.11/dcn/20/11-20-1965-08-00be-pdt-mac-mlo-mandatory-optional.docx" TargetMode="External"/><Relationship Id="rId2" Type="http://schemas.openxmlformats.org/officeDocument/2006/relationships/hyperlink" Target="https://mentor.ieee.org/802.11/dcn/22/11-22-0023-03-00be-large-bandwidth-support.docx" TargetMode="External"/><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3" Type="http://schemas.openxmlformats.org/officeDocument/2006/relationships/hyperlink" Target="https://mentor.ieee.org/802.11/dcn/22/11-22-0316-02-00be-jan-mar-tgbe-teleconference-minutes.docx" TargetMode="External"/><Relationship Id="rId2" Type="http://schemas.openxmlformats.org/officeDocument/2006/relationships/hyperlink" Target="https://mentor.ieee.org/802.11/dcn/22/11-22-0142-03-00be-tgbe-jan-2022-meeting-minutes.docx" TargetMode="External"/><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3" Type="http://schemas.openxmlformats.org/officeDocument/2006/relationships/hyperlink" Target="https://mentor.ieee.org/802.11/dcn/21/11-21-1601-05-00be-cc36-comment-resolution-subclause-35-3-7-2.docx" TargetMode="External"/><Relationship Id="rId2" Type="http://schemas.openxmlformats.org/officeDocument/2006/relationships/hyperlink" Target="https://mentor.ieee.org/802.11/dcn/21/11-21-2035-02-00be-cr-d1-0-txvector-rxvector-parameters.docx" TargetMode="External"/><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3" Type="http://schemas.openxmlformats.org/officeDocument/2006/relationships/hyperlink" Target="https://mentor.ieee.org/802.11/dcn/21/11-21-1165-01-00be-cc36-comment-resolution-on-u-sig-part-3.docx" TargetMode="External"/><Relationship Id="rId2" Type="http://schemas.openxmlformats.org/officeDocument/2006/relationships/hyperlink" Target="https://mentor.ieee.org/802.11/dcn/22/11-22-0063-01-00be-cc36-cr-for-eht-ppe-thresholds-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113-02-00be-cc36-cr-for-ltf.docx" TargetMode="External"/><Relationship Id="rId5" Type="http://schemas.openxmlformats.org/officeDocument/2006/relationships/hyperlink" Target="https://mentor.ieee.org/802.11/dcn/21/11-21-2003-01-00be-cc36-comment-resolutions-for-cid-4985.doc" TargetMode="External"/><Relationship Id="rId4" Type="http://schemas.openxmlformats.org/officeDocument/2006/relationships/hyperlink" Target="https://mentor.ieee.org/802.11/dcn/22/11-22-0078-02-00be-cc36-comment-resolution-on-u-sig-part-5.docx" TargetMode="External"/></Relationships>
</file>

<file path=ppt/slides/_rels/slide197.xml.rels><?xml version="1.0" encoding="UTF-8" standalone="yes"?>
<Relationships xmlns="http://schemas.openxmlformats.org/package/2006/relationships"><Relationship Id="rId3" Type="http://schemas.openxmlformats.org/officeDocument/2006/relationships/hyperlink" Target="https://mentor.ieee.org/802.11/dcn/22/11-22-0086-03-00be-cr-for-cids-on-36-3-2-7.docx" TargetMode="External"/><Relationship Id="rId2" Type="http://schemas.openxmlformats.org/officeDocument/2006/relationships/hyperlink" Target="https://mentor.ieee.org/802.11/dcn/22/11-22-0144-01-00be-crs-on-data-field.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0183-02-00be-cc36-cr-for-nominal-packet-padding-values-part-2.docx" TargetMode="External"/><Relationship Id="rId4" Type="http://schemas.openxmlformats.org/officeDocument/2006/relationships/hyperlink" Target="https://mentor.ieee.org/802.11/dcn/21/11-21-1672-08-00be-some-mac-phy-layering-issues.docx" TargetMode="External"/></Relationships>
</file>

<file path=ppt/slides/_rels/slide198.xml.rels><?xml version="1.0" encoding="UTF-8" standalone="yes"?>
<Relationships xmlns="http://schemas.openxmlformats.org/package/2006/relationships"><Relationship Id="rId3" Type="http://schemas.openxmlformats.org/officeDocument/2006/relationships/hyperlink" Target="https://mentor.ieee.org/802.11/dcn/22/11-22-0195-02-00be-phytxrxvector-cid4643.docx" TargetMode="External"/><Relationship Id="rId7" Type="http://schemas.openxmlformats.org/officeDocument/2006/relationships/hyperlink" Target="https://mentor.ieee.org/802.11/dcn/22/11-22-0321-01-00be-eht-phy-mib.docx" TargetMode="External"/><Relationship Id="rId2" Type="http://schemas.openxmlformats.org/officeDocument/2006/relationships/hyperlink" Target="https://mentor.ieee.org/802.11/dcn/21/11-21-1220-01-00be-cc36-cr-on-eht-phy-introduction-20mhz-device-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77-01-00be-cc36-comment-resolution-for-subclause-36-3-5.docx" TargetMode="External"/><Relationship Id="rId5" Type="http://schemas.openxmlformats.org/officeDocument/2006/relationships/hyperlink" Target="https://mentor.ieee.org/802.11/dcn/22/11-22-0231-00-00be-cc36-cr-for-ul-power-headroom.docx" TargetMode="External"/><Relationship Id="rId4" Type="http://schemas.openxmlformats.org/officeDocument/2006/relationships/hyperlink" Target="https://mentor.ieee.org/802.11/dcn/22/11-22-0133-02-00be-cc36-cr-for-cids-5461-and-8089-related-to-ru-allocation.docx" TargetMode="External"/></Relationships>
</file>

<file path=ppt/slides/_rels/slide199.xml.rels><?xml version="1.0" encoding="UTF-8" standalone="yes"?>
<Relationships xmlns="http://schemas.openxmlformats.org/package/2006/relationships"><Relationship Id="rId3" Type="http://schemas.openxmlformats.org/officeDocument/2006/relationships/hyperlink" Target="https://mentor.ieee.org/802.11/dcn/21/11-21-1562-11-00be-cc36-resolution-for-cids-for-35-3-9-2.docx" TargetMode="External"/><Relationship Id="rId2" Type="http://schemas.openxmlformats.org/officeDocument/2006/relationships/hyperlink" Target="https://mentor.ieee.org/802.11/dcn/21/11-21-1980-04-00be-cc36-cr-for-critical-updat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930-06-00be-cc36-cr-for-some-cids-for-35-7-4-2-rtwt-quiet-interval.docx" TargetMode="External"/><Relationship Id="rId5" Type="http://schemas.openxmlformats.org/officeDocument/2006/relationships/hyperlink" Target="https://mentor.ieee.org/802.11/dcn/21/11-21-1768-07-00be-cc36-cr-for-restricted-twt-schedule-announcement.docx" TargetMode="External"/><Relationship Id="rId4" Type="http://schemas.openxmlformats.org/officeDocument/2006/relationships/hyperlink" Target="https://mentor.ieee.org/802.11/dcn/21/11-21-2020-02-00be-cc36-cr-for-nsep-comment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0/11-20-1651-08-00be-pdt-tbds-mac-mlo-discovery-discovery-procedures-including-probing-and-rnr.docx" TargetMode="External"/><Relationship Id="rId13" Type="http://schemas.openxmlformats.org/officeDocument/2006/relationships/hyperlink" Target="https://mentor.ieee.org/802.11/dcn/21/11-21-0087-06-00be-pdt-mac-triggered-su.docx" TargetMode="External"/><Relationship Id="rId18" Type="http://schemas.openxmlformats.org/officeDocument/2006/relationships/hyperlink" Target="https://mentor.ieee.org/802.11/dcn/21/11-21-0224-04-00be-pdt-eht-phy-capabilities-information-field.docx" TargetMode="External"/><Relationship Id="rId3" Type="http://schemas.openxmlformats.org/officeDocument/2006/relationships/hyperlink" Target="https://mentor.ieee.org/802.11/dcn/21/11-21-0137-04-00be-proposed-draft-text-pdt-joint-fix-tbds-in-spatial-stream-and-mimo-protocol-enhancement-part-1.docx" TargetMode="External"/><Relationship Id="rId7" Type="http://schemas.openxmlformats.org/officeDocument/2006/relationships/hyperlink" Target="https://mentor.ieee.org/802.11/dcn/21/11-21-0132-03-00be-pdt-mac-mlo-blindness.docx" TargetMode="External"/><Relationship Id="rId12" Type="http://schemas.openxmlformats.org/officeDocument/2006/relationships/hyperlink" Target="https://mentor.ieee.org/802.11/dcn/21/11-21-0131-07-00be-proposed-draft-specification-for-om-in-a-control.docx" TargetMode="External"/><Relationship Id="rId17" Type="http://schemas.openxmlformats.org/officeDocument/2006/relationships/hyperlink" Target="https://mentor.ieee.org/802.11/dcn/21/11-21-0220-01-00be-pdt-eht-preamble-eht-sig-for-d0-4-part-2.docx" TargetMode="External"/><Relationship Id="rId2" Type="http://schemas.openxmlformats.org/officeDocument/2006/relationships/hyperlink" Target="https://mentor.ieee.org/802.11/dcn/21/11-21-0011-10-00be-proposed-draft-text-pdt-joint-spatial-stream-and-mimo-protocol-enhancement-part-2.docx" TargetMode="External"/><Relationship Id="rId16" Type="http://schemas.openxmlformats.org/officeDocument/2006/relationships/hyperlink" Target="https://mentor.ieee.org/802.11/dcn/21/11-21-0193-01-00be-pdt-phy-transmit-requirements-for-ppdus-sent-in-response-to-a-triggering-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113-01-00be-pdt-fix-the-tbds-in-association-and-reassociation-primitives.docx" TargetMode="External"/><Relationship Id="rId11" Type="http://schemas.openxmlformats.org/officeDocument/2006/relationships/hyperlink" Target="https://mentor.ieee.org/802.11/dcn/21/11-21-0142-09-00be-pdt-mac-restricted-twt.docx" TargetMode="External"/><Relationship Id="rId5" Type="http://schemas.openxmlformats.org/officeDocument/2006/relationships/hyperlink" Target="https://mentor.ieee.org/802.11/dcn/20/11-20-1667-05-00be-pdt-mac-mlo-discovery-information-request.docx" TargetMode="External"/><Relationship Id="rId15" Type="http://schemas.openxmlformats.org/officeDocument/2006/relationships/hyperlink" Target="https://mentor.ieee.org/802.11/dcn/21/11-21-0055-04-00be-mac-pdt-motion-137-sp-244.docx" TargetMode="External"/><Relationship Id="rId10" Type="http://schemas.openxmlformats.org/officeDocument/2006/relationships/hyperlink" Target="https://mentor.ieee.org/802.11/dcn/21/11-21-0081-05-00be-mlo-group-addressed-frame.docx" TargetMode="External"/><Relationship Id="rId4" Type="http://schemas.openxmlformats.org/officeDocument/2006/relationships/hyperlink" Target="https://mentor.ieee.org/802.11/dcn/20/11-20-1727-04-00be-pdt-mac-mlo-6-3-x-nsep-priority-access.docx" TargetMode="External"/><Relationship Id="rId9" Type="http://schemas.openxmlformats.org/officeDocument/2006/relationships/hyperlink" Target="https://mentor.ieee.org/802.11/dcn/21/11-21-0290-00-00be-editorial-fixes-to-subclause-35-3-4-3.docx" TargetMode="External"/><Relationship Id="rId14" Type="http://schemas.openxmlformats.org/officeDocument/2006/relationships/hyperlink" Target="https://mentor.ieee.org/802.11/dcn/21/11-21-0169-00-00be-pdt-mlo-txop-termination-of-nstr-mld.docx" TargetMode="External"/></Relationships>
</file>

<file path=ppt/slides/_rels/slide200.xml.rels><?xml version="1.0" encoding="UTF-8" standalone="yes"?>
<Relationships xmlns="http://schemas.openxmlformats.org/package/2006/relationships"><Relationship Id="rId3" Type="http://schemas.openxmlformats.org/officeDocument/2006/relationships/hyperlink" Target="https://mentor.ieee.org/802.11/dcn/21/11-21-1770-04-00be-cc36-cr-for-cid-5919.docx" TargetMode="External"/><Relationship Id="rId2" Type="http://schemas.openxmlformats.org/officeDocument/2006/relationships/hyperlink" Target="https://mentor.ieee.org/802.11/dcn/21/11-21-1786-07-00be-cr-for-nstr-mobile-ap-mlo-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72-03-00be-cc36-resolution-for-cids-related-to-mlo-power-save.docx" TargetMode="External"/><Relationship Id="rId5" Type="http://schemas.openxmlformats.org/officeDocument/2006/relationships/hyperlink" Target="https://mentor.ieee.org/802.11/dcn/21/11-21-1184-03-00be-cc36-resolution-for-cids-related-to-mbssid-part-1.docx" TargetMode="External"/><Relationship Id="rId4" Type="http://schemas.openxmlformats.org/officeDocument/2006/relationships/hyperlink" Target="https://mentor.ieee.org/802.11/dcn/21/11-21-1271-04-00be-cc36-cr-on-ft-action-frame.doc" TargetMode="External"/></Relationships>
</file>

<file path=ppt/slides/_rels/slide201.xml.rels><?xml version="1.0" encoding="UTF-8" standalone="yes"?>
<Relationships xmlns="http://schemas.openxmlformats.org/package/2006/relationships"><Relationship Id="rId3" Type="http://schemas.openxmlformats.org/officeDocument/2006/relationships/hyperlink" Target="https://mentor.ieee.org/802.11/dcn/21/11-21-1761-03-00be-cr-for-a-mpdu-in-eht-ppdu.docx" TargetMode="External"/><Relationship Id="rId2" Type="http://schemas.openxmlformats.org/officeDocument/2006/relationships/hyperlink" Target="https://mentor.ieee.org/802.11/dcn/21/11-21-1509-02-00be-cc36-comment-resolution-triggered-txop-shar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24-04-00be-cc36-resolution-for-cids-related-to-ml-element-part-2.docx" TargetMode="External"/><Relationship Id="rId5" Type="http://schemas.openxmlformats.org/officeDocument/2006/relationships/hyperlink" Target="https://mentor.ieee.org/802.11/dcn/21/11-21-1484-06-00be-cc36-cr-emlsr-medium-sync.docx" TargetMode="External"/><Relationship Id="rId4" Type="http://schemas.openxmlformats.org/officeDocument/2006/relationships/hyperlink" Target="https://mentor.ieee.org/802.11/dcn/21/11-21-1856-01-00be-cc36-cr-for-cid-6979.docx" TargetMode="External"/></Relationships>
</file>

<file path=ppt/slides/_rels/slide202.xml.rels><?xml version="1.0" encoding="UTF-8" standalone="yes"?>
<Relationships xmlns="http://schemas.openxmlformats.org/package/2006/relationships"><Relationship Id="rId3" Type="http://schemas.openxmlformats.org/officeDocument/2006/relationships/hyperlink" Target="https://mentor.ieee.org/802.11/dcn/22/11-22-0193-00-00be-cc36-cr-clause-9.docx" TargetMode="External"/><Relationship Id="rId2" Type="http://schemas.openxmlformats.org/officeDocument/2006/relationships/hyperlink" Target="https://mentor.ieee.org/802.11/dcn/22/11-22-0201-02-00be-cc36-cr-for-for-subclause-35-3-13.docx" TargetMode="External"/><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3" Type="http://schemas.openxmlformats.org/officeDocument/2006/relationships/hyperlink" Target="https://mentor.ieee.org/802.11/dcn/22/11-22-0239-01-00be-cc36-cr-for-remaining-cids-on-aar.docx" TargetMode="External"/><Relationship Id="rId2" Type="http://schemas.openxmlformats.org/officeDocument/2006/relationships/hyperlink" Target="https://mentor.ieee.org/802.11/dcn/21/11-21-1681-15-00be-resolutions-for-cids-related-to-annex-b.docx" TargetMode="External"/><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3" Type="http://schemas.openxmlformats.org/officeDocument/2006/relationships/hyperlink" Target="https://mentor.ieee.org/802.11/dcn/22/11-22-0237-01-00be-cr-for-trigger-frame-and-puncturing.docx" TargetMode="External"/><Relationship Id="rId2" Type="http://schemas.openxmlformats.org/officeDocument/2006/relationships/hyperlink" Target="https://mentor.ieee.org/802.11/dcn/22/11-22-0027-03-00be-cr-for-tid-mapping-and-eml-notification-primitive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83-02-00be-cc36-resolution-to-cids-for-35-9.docx" TargetMode="External"/><Relationship Id="rId5" Type="http://schemas.openxmlformats.org/officeDocument/2006/relationships/hyperlink" Target="https://mentor.ieee.org/802.11/dcn/22/11-22-0171-00-00be-cr-for-eht-dl-mu-operation.docx" TargetMode="External"/><Relationship Id="rId4" Type="http://schemas.openxmlformats.org/officeDocument/2006/relationships/hyperlink" Target="https://mentor.ieee.org/802.11/dcn/22/11-22-0155-00-00be-cr-for-10-13-ppdu-duration-constraint.docx" TargetMode="External"/></Relationships>
</file>

<file path=ppt/slides/_rels/slide205.xml.rels><?xml version="1.0" encoding="UTF-8" standalone="yes"?>
<Relationships xmlns="http://schemas.openxmlformats.org/package/2006/relationships"><Relationship Id="rId3" Type="http://schemas.openxmlformats.org/officeDocument/2006/relationships/hyperlink" Target="https://mentor.ieee.org/802.11/dcn/22/11-22-0228-02-00be-cr-for-6-3-5-to-6-3-8.docx" TargetMode="External"/><Relationship Id="rId2" Type="http://schemas.openxmlformats.org/officeDocument/2006/relationships/hyperlink" Target="https://mentor.ieee.org/802.11/dcn/22/11-22-0230-03-00be-cc36-cr-of-cid-4147-and-5311.docx" TargetMode="External"/><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2" Type="http://schemas.openxmlformats.org/officeDocument/2006/relationships/hyperlink" Target="https://mentor.ieee.org/802.11/dcn/21/11-21-1533-05-00be-cc36-cr-on-eht-operation-element.doc" TargetMode="External"/><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2" Type="http://schemas.openxmlformats.org/officeDocument/2006/relationships/hyperlink" Target="https://mentor.ieee.org/802.11/dcn/21/11-21-1533-05-00be-cc36-cr-on-eht-operation-element.doc" TargetMode="External"/><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8" Type="http://schemas.openxmlformats.org/officeDocument/2006/relationships/hyperlink" Target="https://mentor.ieee.org/802.11/dcn/22/11-22-0346-00-00be-cc36-comment-resolutions-for-cid-4663.docx" TargetMode="External"/><Relationship Id="rId3" Type="http://schemas.openxmlformats.org/officeDocument/2006/relationships/hyperlink" Target="https://mentor.ieee.org/802.11/dcn/22/11-22-0307-02-00be-cc36-comment-resolution-on-u-sig-part-6.docx" TargetMode="External"/><Relationship Id="rId7" Type="http://schemas.openxmlformats.org/officeDocument/2006/relationships/hyperlink" Target="https://mentor.ieee.org/802.11/dcn/22/11-22-0322-01-00be-d1-0-crs-on-36-2-6-1.docx" TargetMode="External"/><Relationship Id="rId2" Type="http://schemas.openxmlformats.org/officeDocument/2006/relationships/hyperlink" Target="https://mentor.ieee.org/802.11/dcn/22/11-22-0384-02-00be-cr-for-cids-on-36-3-2-8.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83-03-00be-cr-for-clause-36-3-2-2-subcarriers-and-resource-allocation-for-multiple-rus-part-2.doc" TargetMode="External"/><Relationship Id="rId5" Type="http://schemas.openxmlformats.org/officeDocument/2006/relationships/hyperlink" Target="https://mentor.ieee.org/802.11/dcn/22/11-22-0323-00-00be-d1-0-crs-on-36-3-13-13-dcm.docx" TargetMode="External"/><Relationship Id="rId4" Type="http://schemas.openxmlformats.org/officeDocument/2006/relationships/hyperlink" Target="https://mentor.ieee.org/802.11/dcn/22/11-22-0324-00-00be-d1-0-crs-on-36-2-6-support-for-non-ht-ht-vht-and-he-formats.docx" TargetMode="External"/></Relationships>
</file>

<file path=ppt/slides/_rels/slide211.xml.rels><?xml version="1.0" encoding="UTF-8" standalone="yes"?>
<Relationships xmlns="http://schemas.openxmlformats.org/package/2006/relationships"><Relationship Id="rId8" Type="http://schemas.openxmlformats.org/officeDocument/2006/relationships/hyperlink" Target="https://mentor.ieee.org/802.11/dcn/22/11-22-0472-00-00be-cc36-comment-resolution-on-u-sig-part-7.docx" TargetMode="External"/><Relationship Id="rId13" Type="http://schemas.openxmlformats.org/officeDocument/2006/relationships/hyperlink" Target="https://mentor.ieee.org/802.11/dcn/21/11-21-1018-47-00be-ieee-802-11be-cc36-comments.xlsx" TargetMode="External"/><Relationship Id="rId3" Type="http://schemas.openxmlformats.org/officeDocument/2006/relationships/hyperlink" Target="https://mentor.ieee.org/802.11/dcn/22/11-22-0419-01-00be-cc36-cr-on-cid-6118-and-6915.docx" TargetMode="External"/><Relationship Id="rId7" Type="http://schemas.openxmlformats.org/officeDocument/2006/relationships/hyperlink" Target="https://mentor.ieee.org/802.11/dcn/22/11-22-0475-00-00be-proposed-resolutions-to-cid-4847-and-7661.docx" TargetMode="External"/><Relationship Id="rId12" Type="http://schemas.openxmlformats.org/officeDocument/2006/relationships/hyperlink" Target="https://mentor.ieee.org/802.11/dcn/22/11-22-0483-00-00be-scrambler-initial-value.docx" TargetMode="External"/><Relationship Id="rId2" Type="http://schemas.openxmlformats.org/officeDocument/2006/relationships/hyperlink" Target="https://mentor.ieee.org/802.11/dcn/22/11-22-0429-00-00be-cc36-remaining-phy-introduction-related-cr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456-02-00be-d1-0-cr-on-cid4574.docx" TargetMode="External"/><Relationship Id="rId11" Type="http://schemas.openxmlformats.org/officeDocument/2006/relationships/hyperlink" Target="https://mentor.ieee.org/802.11/dcn/22/11-22-0441-02-00be-cr-for-section-36-3-11-12-on-p802-11be-d1-4-part-4.doc" TargetMode="External"/><Relationship Id="rId5" Type="http://schemas.openxmlformats.org/officeDocument/2006/relationships/hyperlink" Target="https://mentor.ieee.org/802.11/dcn/22/11-22-0420-00-00be-cc36-comment-resolution-on-36-3-3.docx" TargetMode="External"/><Relationship Id="rId10" Type="http://schemas.openxmlformats.org/officeDocument/2006/relationships/hyperlink" Target="https://mentor.ieee.org/802.11/dcn/21/11-21-1563-03-00be-dynamic-range-of-4kqam.docx" TargetMode="External"/><Relationship Id="rId4" Type="http://schemas.openxmlformats.org/officeDocument/2006/relationships/hyperlink" Target="https://mentor.ieee.org/802.11/dcn/22/11-22-0369-00-00be-cc36-cr-on-36-3-17.doc" TargetMode="External"/><Relationship Id="rId9" Type="http://schemas.openxmlformats.org/officeDocument/2006/relationships/hyperlink" Target="https://mentor.ieee.org/802.11/dcn/22/11-22-0479-00-00be-cr-for-cid-7172.docx" TargetMode="External"/></Relationships>
</file>

<file path=ppt/slides/_rels/slide212.xml.rels><?xml version="1.0" encoding="UTF-8" standalone="yes"?>
<Relationships xmlns="http://schemas.openxmlformats.org/package/2006/relationships"><Relationship Id="rId3" Type="http://schemas.openxmlformats.org/officeDocument/2006/relationships/hyperlink" Target="https://mentor.ieee.org/802.11/dcn/21/11-21-1317-06-00be-cc36-cr-for-cids-related-to-35-11-3.docx" TargetMode="External"/><Relationship Id="rId7" Type="http://schemas.openxmlformats.org/officeDocument/2006/relationships/hyperlink" Target="https://mentor.ieee.org/802.11/dcn/22/11-22-0196-01-00be-cc36-cr-ml-traffic-indication.docx" TargetMode="External"/><Relationship Id="rId2" Type="http://schemas.openxmlformats.org/officeDocument/2006/relationships/hyperlink" Target="https://mentor.ieee.org/802.11/dcn/22/11-22-0214-02-00be-cc36-cr-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193-01-00be-cc36-cr-clause-9.docx" TargetMode="External"/><Relationship Id="rId5" Type="http://schemas.openxmlformats.org/officeDocument/2006/relationships/hyperlink" Target="https://mentor.ieee.org/802.11/dcn/21/11-21-1840-04-00be-cc36-cr-for-emlmr-links.docx" TargetMode="External"/><Relationship Id="rId4" Type="http://schemas.openxmlformats.org/officeDocument/2006/relationships/hyperlink" Target="https://mentor.ieee.org/802.11/dcn/21/11-21-1436-02-00be-resolution-for-cids-related-to-tdls-operation-with-mlo-part-2.docx" TargetMode="External"/></Relationships>
</file>

<file path=ppt/slides/_rels/slide213.xml.rels><?xml version="1.0" encoding="UTF-8" standalone="yes"?>
<Relationships xmlns="http://schemas.openxmlformats.org/package/2006/relationships"><Relationship Id="rId3" Type="http://schemas.openxmlformats.org/officeDocument/2006/relationships/hyperlink" Target="https://mentor.ieee.org/802.11/dcn/22/11-22-0230-04-00be-cc36-cr-of-cid-4147-and-5311.docx" TargetMode="External"/><Relationship Id="rId2" Type="http://schemas.openxmlformats.org/officeDocument/2006/relationships/hyperlink" Target="https://mentor.ieee.org/802.11/dcn/22/11-22-0226-04-00be-cr-for-missing-elements-in-clause-6-3.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0484-00-00be-remaining-cids-in-6-3.docx" TargetMode="External"/><Relationship Id="rId4" Type="http://schemas.openxmlformats.org/officeDocument/2006/relationships/hyperlink" Target="https://mentor.ieee.org/802.11/dcn/22/11-22-0331-01-00be-proposed-resolutions-to-cids-4517-5573-and-6106.docx" TargetMode="Externa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2" Type="http://schemas.openxmlformats.org/officeDocument/2006/relationships/hyperlink" Target="https://mentor.ieee.org/802.11/dcn/21/11-21-1533-05-00be-cc36-cr-on-eht-operation-element.doc" TargetMode="External"/><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2" Type="http://schemas.openxmlformats.org/officeDocument/2006/relationships/hyperlink" Target="https://mentor.ieee.org/802.11/dcn/22/11-22-0075-03-00be-cr-for-cids-on-sta-id.docx" TargetMode="External"/><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2" Type="http://schemas.openxmlformats.org/officeDocument/2006/relationships/hyperlink" Target="https://mentor.ieee.org/802.11/dcn/21/11-21-1877-08-00be-cr-for-mld-individually-addressed-management-frame-delivery.docx" TargetMode="External"/><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2" Type="http://schemas.openxmlformats.org/officeDocument/2006/relationships/hyperlink" Target="https://mentor.ieee.org/802.11/dcn/21/11-21-1210-09-00be-soft-ap-mlo-part1.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253-01-00be-cc34-resolution-for-cids-related-to-eht-capabilities-ie.docx" TargetMode="External"/><Relationship Id="rId2" Type="http://schemas.openxmlformats.org/officeDocument/2006/relationships/hyperlink" Target="https://mentor.ieee.org/802.11/dcn/21/11-21-0252-04-00be-cc34-resolution-for-misc-cids-related-to-clause-9-11.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131-07-00be-proposed-draft-specification-for-om-in-a-control.docx" TargetMode="External"/><Relationship Id="rId4" Type="http://schemas.openxmlformats.org/officeDocument/2006/relationships/hyperlink" Target="https://mentor.ieee.org/802.11/dcn/21/11-21-0242-04-00be-cc34-resolution-for-cids-related-to-ml-ie.docx" TargetMode="Externa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2" Type="http://schemas.openxmlformats.org/officeDocument/2006/relationships/hyperlink" Target="https://mentor.ieee.org/802.11/dcn/21/11-21-0706-05-00be-tgbe-coexistence-assessment-document.docx" TargetMode="External"/><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4.xml.rels><?xml version="1.0" encoding="UTF-8" standalone="yes"?>
<Relationships xmlns="http://schemas.openxmlformats.org/package/2006/relationships"><Relationship Id="rId3" Type="http://schemas.openxmlformats.org/officeDocument/2006/relationships/hyperlink" Target="https://mentor.ieee.org/802.11/dcn/21/11-21-1272-01-00be-cc36-cr-on-5174.doc" TargetMode="External"/><Relationship Id="rId7" Type="http://schemas.openxmlformats.org/officeDocument/2006/relationships/hyperlink" Target="https://mentor.ieee.org/802.11/dcn/22/11-22-0439-02-00be-cc36-cr-for-remaining-cids-about-critical-update.docx" TargetMode="External"/><Relationship Id="rId2" Type="http://schemas.openxmlformats.org/officeDocument/2006/relationships/hyperlink" Target="https://mentor.ieee.org/802.11/dcn/22/11-22-0308-04-00be-cc36-resolution-for-cids-related-to-ml-advertisement-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92-00-00be-cc36-crs-for-some-cids-on-restricted-twt.docx" TargetMode="External"/><Relationship Id="rId5" Type="http://schemas.openxmlformats.org/officeDocument/2006/relationships/hyperlink" Target="https://mentor.ieee.org/802.11/dcn/21/11-21-1277-00-00be-cc36-cr-for-d1-0-group-key-handshake-cids.docx" TargetMode="External"/><Relationship Id="rId4" Type="http://schemas.openxmlformats.org/officeDocument/2006/relationships/hyperlink" Target="https://mentor.ieee.org/802.11/dcn/22/11-22-0292-04-00be-cc36-mlo-power-save-procedures-part-2.docx" TargetMode="External"/></Relationships>
</file>

<file path=ppt/slides/_rels/slide225.xml.rels><?xml version="1.0" encoding="UTF-8" standalone="yes"?>
<Relationships xmlns="http://schemas.openxmlformats.org/package/2006/relationships"><Relationship Id="rId3" Type="http://schemas.openxmlformats.org/officeDocument/2006/relationships/hyperlink" Target="https://mentor.ieee.org/802.11/dcn/22/11-22-0306-01-00be-cc36-cr-emlsr-misc.docx" TargetMode="External"/><Relationship Id="rId2" Type="http://schemas.openxmlformats.org/officeDocument/2006/relationships/hyperlink" Target="https://mentor.ieee.org/802.11/dcn/22/11-22-0508-02-00be-cc36-resolution-to-cids-for-35-3-6.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2027-03-00be-cc36-resolution-for-cids-in-clause-35-3-4-3-part-2.docx" TargetMode="External"/></Relationships>
</file>

<file path=ppt/slides/_rels/slide226.xml.rels><?xml version="1.0" encoding="UTF-8" standalone="yes"?>
<Relationships xmlns="http://schemas.openxmlformats.org/package/2006/relationships"><Relationship Id="rId3" Type="http://schemas.openxmlformats.org/officeDocument/2006/relationships/hyperlink" Target="https://mentor.ieee.org/802.11/dcn/21/11-21-1575-02-00be-proposed-cr-for-clause-35-3-15-6-sync-ppdu-start-time.docx" TargetMode="External"/><Relationship Id="rId7" Type="http://schemas.openxmlformats.org/officeDocument/2006/relationships/hyperlink" Target="https://mentor.ieee.org/802.11/dcn/22/11-22-0075-04-00be-cr-for-cids-on-sta-id.docx" TargetMode="External"/><Relationship Id="rId2" Type="http://schemas.openxmlformats.org/officeDocument/2006/relationships/hyperlink" Target="https://mentor.ieee.org/802.11/dcn/21/11-21-1825-01-00be-remaining-cr-for-35-3-15-8-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14-05-00be-cc36-cr-emlsr.docx" TargetMode="External"/><Relationship Id="rId5" Type="http://schemas.openxmlformats.org/officeDocument/2006/relationships/hyperlink" Target="https://mentor.ieee.org/802.11/dcn/21/11-21-1184-03-00be-cc36-resolution-for-cids-related-to-mbssid-part-1.docx" TargetMode="External"/><Relationship Id="rId4" Type="http://schemas.openxmlformats.org/officeDocument/2006/relationships/hyperlink" Target="https://mentor.ieee.org/802.11/dcn/21/11-21-1277-01-00be-cc36-cr-for-d1-0-group-key-handshake-cids.docx" TargetMode="External"/></Relationships>
</file>

<file path=ppt/slides/_rels/slide227.xml.rels><?xml version="1.0" encoding="UTF-8" standalone="yes"?>
<Relationships xmlns="http://schemas.openxmlformats.org/package/2006/relationships"><Relationship Id="rId3" Type="http://schemas.openxmlformats.org/officeDocument/2006/relationships/hyperlink" Target="https://mentor.ieee.org/802.11/dcn/21/11-21-1185-05-00be-cc36-resolution-for-cids-related-to-mbssid-part-2.docx" TargetMode="External"/><Relationship Id="rId7" Type="http://schemas.openxmlformats.org/officeDocument/2006/relationships/hyperlink" Target="https://mentor.ieee.org/802.11/dcn/21/11-21-2027-04-00be-cc36-resolution-for-cids-in-clause-35-3-4-3-part-2.docx" TargetMode="External"/><Relationship Id="rId2" Type="http://schemas.openxmlformats.org/officeDocument/2006/relationships/hyperlink" Target="https://mentor.ieee.org/802.11/dcn/22/11-22-0382-03-00be-cc36-cr-for-remaining-cids-in-sub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26-05-00be-cc36-cr-for-35-6-1.docx" TargetMode="External"/><Relationship Id="rId5" Type="http://schemas.openxmlformats.org/officeDocument/2006/relationships/hyperlink" Target="https://mentor.ieee.org/802.11/dcn/22/11-22-0392-01-00be-cc36-crs-for-some-cids-on-restricted-twt.docx" TargetMode="External"/><Relationship Id="rId4" Type="http://schemas.openxmlformats.org/officeDocument/2006/relationships/hyperlink" Target="https://mentor.ieee.org/802.11/dcn/21/11-21-1582-05-00be-cc36-resolution-for-cids-related-to-mlo-ba-procedures-part-2.docx" TargetMode="External"/></Relationships>
</file>

<file path=ppt/slides/_rels/slide228.xml.rels><?xml version="1.0" encoding="UTF-8" standalone="yes"?>
<Relationships xmlns="http://schemas.openxmlformats.org/package/2006/relationships"><Relationship Id="rId3" Type="http://schemas.openxmlformats.org/officeDocument/2006/relationships/hyperlink" Target="https://mentor.ieee.org/802.11/dcn/21/11-21-2012-02-00be-cr-for-35-5-3-part1.docx" TargetMode="External"/><Relationship Id="rId7" Type="http://schemas.openxmlformats.org/officeDocument/2006/relationships/hyperlink" Target="https://mentor.ieee.org/802.11/dcn/22/11-22-0525-01-00be-cc36-cr-on-cid-4300-and-5947.docx" TargetMode="External"/><Relationship Id="rId2" Type="http://schemas.openxmlformats.org/officeDocument/2006/relationships/hyperlink" Target="https://mentor.ieee.org/802.11/dcn/21/11-21-2014-03-00be-cr-for-35-5-3-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88-01-00be-cc36-cr-on-cid-5497.doc" TargetMode="External"/><Relationship Id="rId5" Type="http://schemas.openxmlformats.org/officeDocument/2006/relationships/hyperlink" Target="https://mentor.ieee.org/802.11/dcn/22/11-22-0537-01-00be-cr-trigger-subclause-structure-8067-6694.docx" TargetMode="External"/><Relationship Id="rId4" Type="http://schemas.openxmlformats.org/officeDocument/2006/relationships/hyperlink" Target="https://mentor.ieee.org/802.11/dcn/22/11-22-0452-02-00be-cr-trigger-frame-and-ss.docx" TargetMode="External"/></Relationships>
</file>

<file path=ppt/slides/_rels/slide229.xml.rels><?xml version="1.0" encoding="UTF-8" standalone="yes"?>
<Relationships xmlns="http://schemas.openxmlformats.org/package/2006/relationships"><Relationship Id="rId3" Type="http://schemas.openxmlformats.org/officeDocument/2006/relationships/hyperlink" Target="https://mentor.ieee.org/802.11/dcn/21/11-21-1577-03-00be-cr-for-low-latency-bsr.pptx" TargetMode="External"/><Relationship Id="rId7" Type="http://schemas.openxmlformats.org/officeDocument/2006/relationships/hyperlink" Target="https://mentor.ieee.org/802.11/dcn/21/11-21-0386-07-00be-cc34-resolution-for-cid-1038.docx" TargetMode="External"/><Relationship Id="rId2" Type="http://schemas.openxmlformats.org/officeDocument/2006/relationships/hyperlink" Target="https://mentor.ieee.org/802.11/dcn/21/11-21-1483-04-00be-cc36-cr-cid-788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76-11-00be-cc36-resolution-for-cids-related-to-ml-advertisement-part-2.docx" TargetMode="External"/><Relationship Id="rId5" Type="http://schemas.openxmlformats.org/officeDocument/2006/relationships/hyperlink" Target="https://mentor.ieee.org/802.11/dcn/21/11-21-1718-04-00be-cc36-cr-for-rtwt-sp-protection.docx" TargetMode="External"/><Relationship Id="rId4" Type="http://schemas.openxmlformats.org/officeDocument/2006/relationships/hyperlink" Target="https://mentor.ieee.org/802.11/dcn/21/11-21-1686-03-00be-cr-for-low-latency-stream-identification.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0334-03-00be-cr-for-clause-36-3-3.docx" TargetMode="External"/><Relationship Id="rId2" Type="http://schemas.openxmlformats.org/officeDocument/2006/relationships/hyperlink" Target="https://mentor.ieee.org/802.11/dcn/21/11-21-0323-01-00be-comment-resolutions-for-clause-36-3-10-mathematical-description-of-signals.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292-02-00be-cr-for-cid-1081-2255-and-2990.docx" TargetMode="External"/><Relationship Id="rId4" Type="http://schemas.openxmlformats.org/officeDocument/2006/relationships/hyperlink" Target="https://mentor.ieee.org/802.11/dcn/21/11-21-0324-02-00be-comment-resolutions-for-clause-36-3-12-3-coding.docx" TargetMode="External"/></Relationships>
</file>

<file path=ppt/slides/_rels/slide230.xml.rels><?xml version="1.0" encoding="UTF-8" standalone="yes"?>
<Relationships xmlns="http://schemas.openxmlformats.org/package/2006/relationships"><Relationship Id="rId3" Type="http://schemas.openxmlformats.org/officeDocument/2006/relationships/hyperlink" Target="https://mentor.ieee.org/802.11/dcn/21/11-21-1699-05-00be-cc36-cr-for-r-twt-rbo-before-service-period.docx" TargetMode="External"/><Relationship Id="rId2" Type="http://schemas.openxmlformats.org/officeDocument/2006/relationships/hyperlink" Target="https://mentor.ieee.org/802.11/dcn/21/11-21-1902-04-00be-cc36-cr-for-rtwt-low-lat-differenti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98-02-00be-cc36-cr-for-r-twt-quieting-rules.docx" TargetMode="External"/><Relationship Id="rId5" Type="http://schemas.openxmlformats.org/officeDocument/2006/relationships/hyperlink" Target="https://mentor.ieee.org/802.11/dcn/21/11-21-1224-12-00be-cc-36-cr-for-restricted-twt-setup.docx" TargetMode="External"/><Relationship Id="rId4" Type="http://schemas.openxmlformats.org/officeDocument/2006/relationships/hyperlink" Target="https://mentor.ieee.org/802.11/dcn/21/11-21-1147-08-00be-cc36-cr-35-6-restricted-twt-announcement.docx" TargetMode="External"/></Relationships>
</file>

<file path=ppt/slides/_rels/slide231.xml.rels><?xml version="1.0" encoding="UTF-8" standalone="yes"?>
<Relationships xmlns="http://schemas.openxmlformats.org/package/2006/relationships"><Relationship Id="rId3" Type="http://schemas.openxmlformats.org/officeDocument/2006/relationships/hyperlink" Target="https://mentor.ieee.org/802.11/dcn/21/11-21-0287-09-00be-cc34-cr-emlsr-part2.docx" TargetMode="External"/><Relationship Id="rId7" Type="http://schemas.openxmlformats.org/officeDocument/2006/relationships/hyperlink" Target="https://mentor.ieee.org/802.11/dcn/21/11-21-1706-02-00be-cr-for-cids-related-to-emlsr-beacon-transmission-and-reception.docx" TargetMode="External"/><Relationship Id="rId2" Type="http://schemas.openxmlformats.org/officeDocument/2006/relationships/hyperlink" Target="https://mentor.ieee.org/802.11/dcn/21/11-21-1591-03-00be-multi-link-association-terminology.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62-08-00be-cc36-resolution-for-cids-for-35-3-9-2.docx" TargetMode="External"/><Relationship Id="rId5" Type="http://schemas.openxmlformats.org/officeDocument/2006/relationships/hyperlink" Target="https://mentor.ieee.org/802.11/dcn/21/11-21-1533-05-00be-cc36-cr-on-eht-operation-element.doc" TargetMode="External"/><Relationship Id="rId4" Type="http://schemas.openxmlformats.org/officeDocument/2006/relationships/hyperlink" Target="https://mentor.ieee.org/802.11/dcn/21/11-21-1509-02-00be-cc36-comment-resolution-triggered-txop-sharing.docx" TargetMode="External"/></Relationships>
</file>

<file path=ppt/slides/_rels/slide232.xml.rels><?xml version="1.0" encoding="UTF-8" standalone="yes"?>
<Relationships xmlns="http://schemas.openxmlformats.org/package/2006/relationships"><Relationship Id="rId3" Type="http://schemas.openxmlformats.org/officeDocument/2006/relationships/hyperlink" Target="https://mentor.ieee.org/802.11/dcn/21/11-21-1713-01-00be-cc36-cr-for-ml-element-usage.docx" TargetMode="External"/><Relationship Id="rId2" Type="http://schemas.openxmlformats.org/officeDocument/2006/relationships/hyperlink" Target="https://mentor.ieee.org/802.11/dcn/21/11-21-1601-05-00be-cc36-comment-resolution-subclause-35-3-7-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86-07-00be-cr-for-nstr-mobile-ap-mlo-part2.docx" TargetMode="External"/><Relationship Id="rId5" Type="http://schemas.openxmlformats.org/officeDocument/2006/relationships/hyperlink" Target="https://mentor.ieee.org/802.11/dcn/21/11-21-1778-02-00be-eht-sounding-enhancements.pptx" TargetMode="External"/><Relationship Id="rId4" Type="http://schemas.openxmlformats.org/officeDocument/2006/relationships/hyperlink" Target="https://mentor.ieee.org/802.11/dcn/21/11-21-1731-04-00be-cr-for-35-2-1-3-remaining-part1.docx" TargetMode="External"/></Relationships>
</file>

<file path=ppt/slides/_rels/slide233.xml.rels><?xml version="1.0" encoding="UTF-8" standalone="yes"?>
<Relationships xmlns="http://schemas.openxmlformats.org/package/2006/relationships"><Relationship Id="rId8" Type="http://schemas.openxmlformats.org/officeDocument/2006/relationships/hyperlink" Target="https://mentor.ieee.org/802.11/dcn/22/11-22-0285-00-00be-cc36-cr-on-cid-5447.doc" TargetMode="External"/><Relationship Id="rId3" Type="http://schemas.openxmlformats.org/officeDocument/2006/relationships/hyperlink" Target="https://mentor.ieee.org/802.11/dcn/21/11-21-1808-01-00be-cc36-cr-of-cid-8197.docx" TargetMode="External"/><Relationship Id="rId7" Type="http://schemas.openxmlformats.org/officeDocument/2006/relationships/hyperlink" Target="https://mentor.ieee.org/802.11/dcn/21/11-21-1978-01-00be-cr-for-11-3.docx" TargetMode="External"/><Relationship Id="rId2" Type="http://schemas.openxmlformats.org/officeDocument/2006/relationships/hyperlink" Target="https://mentor.ieee.org/802.11/dcn/21/11-21-1802-03-00be-cc36-crs-restricted-twt-additional-rule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9-00-00be-cc36-resolution-to-cids-for-35-3-4-5.docx" TargetMode="External"/><Relationship Id="rId5" Type="http://schemas.openxmlformats.org/officeDocument/2006/relationships/hyperlink" Target="https://mentor.ieee.org/802.11/dcn/21/11-21-1898-07-00be-cc36-resolution-to-cids-for-35-3-6-1-1.docx" TargetMode="External"/><Relationship Id="rId4" Type="http://schemas.openxmlformats.org/officeDocument/2006/relationships/hyperlink" Target="https://mentor.ieee.org/802.11/dcn/21/11-21-1894-02-00be-cr-for-cids-on-tid-to-link-mapping.docx" TargetMode="External"/></Relationships>
</file>

<file path=ppt/slides/_rels/slide234.xml.rels><?xml version="1.0" encoding="UTF-8" standalone="yes"?>
<Relationships xmlns="http://schemas.openxmlformats.org/package/2006/relationships"><Relationship Id="rId2" Type="http://schemas.openxmlformats.org/officeDocument/2006/relationships/hyperlink" Target="https://mentor.ieee.org/802.11/dcn/22/11-22-0255-03-00be-cc36-cr-for-clause-6-3.docx" TargetMode="External"/><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2" Type="http://schemas.openxmlformats.org/officeDocument/2006/relationships/hyperlink" Target="https://mentor.ieee.org/802.11/dcn/21/11-21-1877-09-00be-cr-for-mld-individually-addressed-management-frame-delivery.docx" TargetMode="External"/><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2" Type="http://schemas.openxmlformats.org/officeDocument/2006/relationships/hyperlink" Target="https://mentor.ieee.org/802.11/dcn/22/11-22-0202-06-00be-cr-for-eht-ul-mu-operation.docx" TargetMode="External"/><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2" Type="http://schemas.openxmlformats.org/officeDocument/2006/relationships/hyperlink" Target="https://mentor.ieee.org/802.11/dcn/22/11-22-0184-01-00be-cr-for-group-addressed-bus-by-tim.docx" TargetMode="External"/><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2" Type="http://schemas.openxmlformats.org/officeDocument/2006/relationships/hyperlink" Target="https://mentor.ieee.org/802.11/dcn/21/11-21-1913-06-00be-cc36-cr-consideration-on-edca-operation-for-restricted-twt.pptx" TargetMode="External"/><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3" Type="http://schemas.openxmlformats.org/officeDocument/2006/relationships/hyperlink" Target="https://mentor.ieee.org/802.11/dcn/21/11-21-2009-00-00be-cr-for-3-2.docx" TargetMode="External"/><Relationship Id="rId2" Type="http://schemas.openxmlformats.org/officeDocument/2006/relationships/hyperlink" Target="https://mentor.ieee.org/802.11/dcn/21/11-21-2009-02-00be-cr-for-3-2.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1/11-21-0259-04-00be-pdt-trigger-frame-for-eht.docx" TargetMode="External"/><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2.xml.rels><?xml version="1.0" encoding="UTF-8" standalone="yes"?>
<Relationships xmlns="http://schemas.openxmlformats.org/package/2006/relationships"><Relationship Id="rId3" Type="http://schemas.openxmlformats.org/officeDocument/2006/relationships/hyperlink" Target="https://mentor.ieee.org/802.11/dcn/22/11-22-0570-03-00be-cc36-comment-resolution-for-miscellaneous-comments-part-2.docx" TargetMode="External"/><Relationship Id="rId2" Type="http://schemas.openxmlformats.org/officeDocument/2006/relationships/hyperlink" Target="https://mentor.ieee.org/802.11/dcn/22/11-22-0550-02-00be-cc36-comment-resolution-for-various-comment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47-05-00be-cc36-cr-for-qos-related-and-misc-topics.docx" TargetMode="External"/><Relationship Id="rId5" Type="http://schemas.openxmlformats.org/officeDocument/2006/relationships/hyperlink" Target="https://mentor.ieee.org/802.11/dcn/22/11-22-0077-02-00be-cr-for-cids-on-ppdu-end-time-alignment.docx" TargetMode="External"/><Relationship Id="rId4" Type="http://schemas.openxmlformats.org/officeDocument/2006/relationships/hyperlink" Target="https://mentor.ieee.org/802.11/dcn/22/11-22-0526-00-00be-cr-for-miscellaneous-cids.docx" TargetMode="External"/></Relationships>
</file>

<file path=ppt/slides/_rels/slide243.xml.rels><?xml version="1.0" encoding="UTF-8" standalone="yes"?>
<Relationships xmlns="http://schemas.openxmlformats.org/package/2006/relationships"><Relationship Id="rId3" Type="http://schemas.openxmlformats.org/officeDocument/2006/relationships/hyperlink" Target="https://mentor.ieee.org/802.11/dcn/22/11-22-0538-03-00be-cc36-resolution-to-cids-for-35-6.docx" TargetMode="External"/><Relationship Id="rId2" Type="http://schemas.openxmlformats.org/officeDocument/2006/relationships/hyperlink" Target="https://mentor.ieee.org/802.11/dcn/22/11-22-0526-01-00be-cr-for-miscellaneous-cids.docx" TargetMode="External"/><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3" Type="http://schemas.openxmlformats.org/officeDocument/2006/relationships/hyperlink" Target="https://mentor.ieee.org/802.11/dcn/22/11-22-0546-02-00be-cr-for-cid-7448.docx" TargetMode="External"/><Relationship Id="rId2" Type="http://schemas.openxmlformats.org/officeDocument/2006/relationships/hyperlink" Target="https://mentor.ieee.org/802.11/dcn/22/11-22-0548-05-00be-cc36-comment-resolution-subclause-35-15.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209-04-00be-mlo-broadcast-architecture.pptx" TargetMode="External"/></Relationships>
</file>

<file path=ppt/slides/_rels/slide245.xml.rels><?xml version="1.0" encoding="UTF-8" standalone="yes"?>
<Relationships xmlns="http://schemas.openxmlformats.org/package/2006/relationships"><Relationship Id="rId2" Type="http://schemas.openxmlformats.org/officeDocument/2006/relationships/hyperlink" Target="https://mentor.ieee.org/802.11/dcn/21/11-21-1699-06-00be-cc36-cr-for-r-twt-rbo-before-service-period.docx" TargetMode="External"/><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3" Type="http://schemas.openxmlformats.org/officeDocument/2006/relationships/hyperlink" Target="https://mentor.ieee.org/802.11/dcn/21/11-21-1273-05-00be-cc36-cr-on-5196.docx" TargetMode="External"/><Relationship Id="rId7" Type="http://schemas.openxmlformats.org/officeDocument/2006/relationships/hyperlink" Target="https://mentor.ieee.org/802.11/dcn/21/11-21-1582-05-00be-cc36-resolution-for-cids-related-to-mlo-ba-procedures-part-2.docx" TargetMode="External"/><Relationship Id="rId2" Type="http://schemas.openxmlformats.org/officeDocument/2006/relationships/hyperlink" Target="https://mentor.ieee.org/802.11/dcn/21/11-21-1185-05-00be-cc36-resolution-for-cids-related-to-mbssid-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75-02-00be-proposed-cr-for-clause-35-3-15-6-sync-ppdu-start-time.docx" TargetMode="External"/><Relationship Id="rId5" Type="http://schemas.openxmlformats.org/officeDocument/2006/relationships/hyperlink" Target="https://mentor.ieee.org/802.11/dcn/21/11-21-1327-06-00be-cc36-resolution-for-cid-5154.docx" TargetMode="External"/><Relationship Id="rId4" Type="http://schemas.openxmlformats.org/officeDocument/2006/relationships/hyperlink" Target="https://mentor.ieee.org/802.11/dcn/21/11-21-1279-00-00be-cc36-cr-for-d1-0-aad-and-nonce-cids.docx" TargetMode="External"/></Relationships>
</file>

<file path=ppt/slides/_rels/slide247.xml.rels><?xml version="1.0" encoding="UTF-8" standalone="yes"?>
<Relationships xmlns="http://schemas.openxmlformats.org/package/2006/relationships"><Relationship Id="rId8" Type="http://schemas.openxmlformats.org/officeDocument/2006/relationships/hyperlink" Target="https://mentor.ieee.org/802.11/dcn/22/11-22-0026-01-00be-cc36-cr-of-nstr-capability-update.docx" TargetMode="External"/><Relationship Id="rId3" Type="http://schemas.openxmlformats.org/officeDocument/2006/relationships/hyperlink" Target="https://mentor.ieee.org/802.11/dcn/21/11-21-1508-04-00be-cc36-comment-resolution-multi-link-element-fragmentation.docx" TargetMode="External"/><Relationship Id="rId7" Type="http://schemas.openxmlformats.org/officeDocument/2006/relationships/hyperlink" Target="https://mentor.ieee.org/802.11/dcn/22/11-22-0024-04-00be-cc36-resolution-for-cids-related-to-ml-element-part-2.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2027-03-00be-cc36-resolution-for-cids-in-clause-35-3-4-3-part-2.docx" TargetMode="External"/><Relationship Id="rId5" Type="http://schemas.openxmlformats.org/officeDocument/2006/relationships/hyperlink" Target="https://mentor.ieee.org/802.11/dcn/21/11-21-2014-03-00be-cr-for-35-5-3-part3.docx" TargetMode="External"/><Relationship Id="rId4" Type="http://schemas.openxmlformats.org/officeDocument/2006/relationships/hyperlink" Target="https://mentor.ieee.org/802.11/dcn/21/11-21-1894-02-00be-cr-for-cids-on-tid-to-link-mapping.docx" TargetMode="External"/></Relationships>
</file>

<file path=ppt/slides/_rels/slide248.xml.rels><?xml version="1.0" encoding="UTF-8" standalone="yes"?>
<Relationships xmlns="http://schemas.openxmlformats.org/package/2006/relationships"><Relationship Id="rId3" Type="http://schemas.openxmlformats.org/officeDocument/2006/relationships/hyperlink" Target="https://mentor.ieee.org/802.11/dcn/22/11-22-0196-01-00be-cc36-cr-ml-traffic-indication.docx" TargetMode="External"/><Relationship Id="rId7" Type="http://schemas.openxmlformats.org/officeDocument/2006/relationships/hyperlink" Target="https://mentor.ieee.org/802.11/dcn/22/11-22-0326-05-00be-cc36-cr-for-35-6-1.docx" TargetMode="External"/><Relationship Id="rId2" Type="http://schemas.openxmlformats.org/officeDocument/2006/relationships/hyperlink" Target="https://mentor.ieee.org/802.11/dcn/22/11-22-0077-02-00be-cr-for-cids-on-ppdu-end-time-align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55-03-00be-cc36-cr-for-clause-6-3.docx" TargetMode="External"/><Relationship Id="rId5" Type="http://schemas.openxmlformats.org/officeDocument/2006/relationships/hyperlink" Target="https://mentor.ieee.org/802.11/dcn/22/11-22-0214-02-00be-cc36-cr-emlsr.docx" TargetMode="External"/><Relationship Id="rId4" Type="http://schemas.openxmlformats.org/officeDocument/2006/relationships/hyperlink" Target="https://mentor.ieee.org/802.11/dcn/22/11-22-0202-02-00be-cr-for-eht-ul-mu-operation.docx" TargetMode="External"/></Relationships>
</file>

<file path=ppt/slides/_rels/slide249.xml.rels><?xml version="1.0" encoding="UTF-8" standalone="yes"?>
<Relationships xmlns="http://schemas.openxmlformats.org/package/2006/relationships"><Relationship Id="rId3" Type="http://schemas.openxmlformats.org/officeDocument/2006/relationships/hyperlink" Target="https://mentor.ieee.org/802.11/dcn/22/11-22-0392-01-00be-cc36-crs-for-some-cids-on-restricted-twt.docx" TargetMode="External"/><Relationship Id="rId2" Type="http://schemas.openxmlformats.org/officeDocument/2006/relationships/hyperlink" Target="https://mentor.ieee.org/802.11/dcn/22/11-22-0356-05-00be-cr-for-power-save-of-nstr-mobile-ap-m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50-02-00be-cc36-comment-resolution-for-various-comments-part-1.docx" TargetMode="External"/><Relationship Id="rId5" Type="http://schemas.openxmlformats.org/officeDocument/2006/relationships/hyperlink" Target="https://mentor.ieee.org/802.11/dcn/22/11-22-0508-02-00be-cc36-resolution-to-cids-for-35-3-6.docx" TargetMode="External"/><Relationship Id="rId4" Type="http://schemas.openxmlformats.org/officeDocument/2006/relationships/hyperlink" Target="https://mentor.ieee.org/802.11/dcn/22/11-22-0439-02-00be-cc36-cr-for-remaining-cids-about-critical-update.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0.xml.rels><?xml version="1.0" encoding="UTF-8" standalone="yes"?>
<Relationships xmlns="http://schemas.openxmlformats.org/package/2006/relationships"><Relationship Id="rId2" Type="http://schemas.openxmlformats.org/officeDocument/2006/relationships/hyperlink" Target="https://mentor.ieee.org/802.11/dcn/21/11-21-1877-12-00be-cr-for-mld-individually-addressed-management-frame-delivery.docx" TargetMode="External"/><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2" Type="http://schemas.openxmlformats.org/officeDocument/2006/relationships/hyperlink" Target="https://mentor.ieee.org/802.11/dcn/22/11-22-0184-03-00be-cr-for-group-addressed-bus-by-tim.docx" TargetMode="External"/><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2" Type="http://schemas.openxmlformats.org/officeDocument/2006/relationships/hyperlink" Target="https://mentor.ieee.org/802.11/dcn/21/11-21-1913-06-00be-cc36-cr-consideration-on-edca-operation-for-restricted-twt.pptx" TargetMode="External"/><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3" Type="http://schemas.openxmlformats.org/officeDocument/2006/relationships/hyperlink" Target="https://mentor.ieee.org/802.11/dcn/21/11-21-2009-00-00be-cr-for-3-2.docx" TargetMode="External"/><Relationship Id="rId2" Type="http://schemas.openxmlformats.org/officeDocument/2006/relationships/hyperlink" Target="https://mentor.ieee.org/802.11/dcn/21/11-21-2009-07-00be-cr-for-3-2.docx" TargetMode="External"/><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2" Type="http://schemas.openxmlformats.org/officeDocument/2006/relationships/hyperlink" Target="https://mentor.ieee.org/802.11/dcn/21/11-21-1185-05-00be-cc36-resolution-for-cids-related-to-mbssid-part-2.docx" TargetMode="External"/><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2" Type="http://schemas.openxmlformats.org/officeDocument/2006/relationships/hyperlink" Target="https://mentor.ieee.org/802.11/dcn/22/11-22-0255-04-00be-cc36-cr-for-clause-6-3.docx" TargetMode="External"/><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1/11-21-0353-03-00be-u-sig-comment-resolution-part-2.docx" TargetMode="External"/><Relationship Id="rId2" Type="http://schemas.openxmlformats.org/officeDocument/2006/relationships/hyperlink" Target="https://mentor.ieee.org/802.11/dcn/21/11-21-0325-07-00be-u-sig-comment-resolution-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338-00-00be-eht-sig-cr-on-p802-11be-d0-3-part5.doc" TargetMode="External"/></Relationships>
</file>

<file path=ppt/slides/_rels/slide260.xml.rels><?xml version="1.0" encoding="UTF-8" standalone="yes"?>
<Relationships xmlns="http://schemas.openxmlformats.org/package/2006/relationships"><Relationship Id="rId2" Type="http://schemas.openxmlformats.org/officeDocument/2006/relationships/hyperlink" Target="https://mentor.ieee.org/802.11/dcn/21/11-21-1437-01-00be-resolution-for-cids-related-to-ml-probe-response.docx" TargetMode="External"/><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2" Type="http://schemas.openxmlformats.org/officeDocument/2006/relationships/hyperlink" Target="https://mentor.ieee.org/802.11/dcn/22/11-22-0034-02-00be-cr-qos-characteristics-with-rtwt-setup.docx" TargetMode="External"/><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2" Type="http://schemas.openxmlformats.org/officeDocument/2006/relationships/hyperlink" Target="https://mentor.ieee.org/802.11/dcn/22/11-22-0573-01-00be-cid5999-cid5998-for-clause-35-3-15-6-sync-ppdu-start-time.docx" TargetMode="External"/><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2" Type="http://schemas.openxmlformats.org/officeDocument/2006/relationships/hyperlink" Target="https://mentor.ieee.org/802.11/dcn/22/11-22-0610-03-00be-cr-for-cids-7662-and-7872-cc36.docx" TargetMode="External"/><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2" Type="http://schemas.openxmlformats.org/officeDocument/2006/relationships/hyperlink" Target="https://mentor.ieee.org/802.11/dcn/22/11-22-0313-00-00be-resolution-for-cid-related-to-status-code-field.docx" TargetMode="External"/><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2" Type="http://schemas.openxmlformats.org/officeDocument/2006/relationships/hyperlink" Target="https://mentor.ieee.org/802.11/dcn/21/11-21-2032-02-00be-cc36-resolution-to-cid-5958-for-nstr-mobile-ap-mld-operation.docx" TargetMode="External"/><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7.xml.rels><?xml version="1.0" encoding="UTF-8" standalone="yes"?>
<Relationships xmlns="http://schemas.openxmlformats.org/package/2006/relationships"><Relationship Id="rId3" Type="http://schemas.openxmlformats.org/officeDocument/2006/relationships/hyperlink" Target="https://mentor.ieee.org/802.11/dcn/22/11-22-0602-03-00be-mar-may-tgbe-teleconference-minutes.docx" TargetMode="External"/><Relationship Id="rId2" Type="http://schemas.openxmlformats.org/officeDocument/2006/relationships/hyperlink" Target="https://mentor.ieee.org/802.11/dcn/22/11-22-0495-01-00be-tgbe-mar-2022-meeting-minutes.docx" TargetMode="External"/><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372-01-00be-pdt-eht-ppe-thresholds-field.docx" TargetMode="External"/><Relationship Id="rId2" Type="http://schemas.openxmlformats.org/officeDocument/2006/relationships/hyperlink" Target="https://mentor.ieee.org/802.11/dcn/21/11-21-0309-02-00be-pdt-initial-text-proposal-for-b-4-3-and-b-4-36a-2.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402-03-00be-pdt-nominal-packet-padding-values-selection-rules.docx" TargetMode="Externa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8" Type="http://schemas.openxmlformats.org/officeDocument/2006/relationships/hyperlink" Target="https://mentor.ieee.org/802.11/dcn/22/11-22-0306-05-00be-cc36-cr-emlsr-misc.docx" TargetMode="External"/><Relationship Id="rId3" Type="http://schemas.openxmlformats.org/officeDocument/2006/relationships/hyperlink" Target="https://mentor.ieee.org/802.11/dcn/22/11-22-0552-03-00be-cc36-cr-for-individual-twt.docx" TargetMode="External"/><Relationship Id="rId7" Type="http://schemas.openxmlformats.org/officeDocument/2006/relationships/hyperlink" Target="https://mentor.ieee.org/802.11/dcn/21/11-21-1825-03-00be-remaining-cr-for-35-3-15-8-1.docx" TargetMode="External"/><Relationship Id="rId2" Type="http://schemas.openxmlformats.org/officeDocument/2006/relationships/hyperlink" Target="https://mentor.ieee.org/802.11/dcn/22/11-22-0527-01-00be-remaining-11be-cids-misc.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973-03-00be-comment-resolution-35-1-and-35-3-1.docx" TargetMode="External"/><Relationship Id="rId11" Type="http://schemas.openxmlformats.org/officeDocument/2006/relationships/hyperlink" Target="https://mentor.ieee.org/802.11/dcn/22/11-22-0540-04-00be-cr-for-nstr-mobile-ap-mlo-part3.docx" TargetMode="External"/><Relationship Id="rId5" Type="http://schemas.openxmlformats.org/officeDocument/2006/relationships/hyperlink" Target="https://mentor.ieee.org/802.11/dcn/22/11-22-0011-01-00be-cr-of-cid-7056-and-7710.docx" TargetMode="External"/><Relationship Id="rId10" Type="http://schemas.openxmlformats.org/officeDocument/2006/relationships/hyperlink" Target="https://mentor.ieee.org/802.11/dcn/22/11-22-0540-01-00be-cr-for-nstr-mobile-ap-mlo-part3.docx" TargetMode="External"/><Relationship Id="rId4" Type="http://schemas.openxmlformats.org/officeDocument/2006/relationships/hyperlink" Target="https://mentor.ieee.org/802.11/dcn/22/11-22-0611-02-00be-cc36-cr-for-clause-10-and-clause-11.docx" TargetMode="External"/><Relationship Id="rId9" Type="http://schemas.openxmlformats.org/officeDocument/2006/relationships/hyperlink" Target="https://mentor.ieee.org/802.11/dcn/22/11-22-0308-07-00be-cc36-resolution-for-cids-related-to-ml-advertisement-part-3.docx" TargetMode="External"/></Relationships>
</file>

<file path=ppt/slides/_rels/slide272.xml.rels><?xml version="1.0" encoding="UTF-8" standalone="yes"?>
<Relationships xmlns="http://schemas.openxmlformats.org/package/2006/relationships"><Relationship Id="rId8" Type="http://schemas.openxmlformats.org/officeDocument/2006/relationships/hyperlink" Target="https://mentor.ieee.org/802.11/dcn/22/11-22-0599-02-00be-cr-for-miscellaneous-cids-part-ii.docx" TargetMode="External"/><Relationship Id="rId3" Type="http://schemas.openxmlformats.org/officeDocument/2006/relationships/hyperlink" Target="https://mentor.ieee.org/802.11/dcn/22/11-22-0551-00-00be-cc36-cr-for-misc-cids-related-to-ml-discovery-and-setup.docx" TargetMode="External"/><Relationship Id="rId7" Type="http://schemas.openxmlformats.org/officeDocument/2006/relationships/hyperlink" Target="https://mentor.ieee.org/802.11/dcn/22/11-22-0254-03-00be-cc36-cr-on-broadcast-twt-for-mld.docx" TargetMode="External"/><Relationship Id="rId2" Type="http://schemas.openxmlformats.org/officeDocument/2006/relationships/hyperlink" Target="https://mentor.ieee.org/802.11/dcn/21/11-21-1208-09-00be-cc36-resolution-for-cids-for-35-3-4-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75-02-00be-cc36-resolution-for-cids-related-to-clause-12.docx" TargetMode="External"/><Relationship Id="rId5" Type="http://schemas.openxmlformats.org/officeDocument/2006/relationships/hyperlink" Target="https://mentor.ieee.org/802.11/dcn/22/11-22-0601-02-00be-cr-for-cids-on-tid-to-link-mapping-part-2.docx" TargetMode="External"/><Relationship Id="rId4" Type="http://schemas.openxmlformats.org/officeDocument/2006/relationships/hyperlink" Target="https://mentor.ieee.org/802.11/dcn/21/11-21-1175-06-00be-cc36-resolution-for-cids-related-to-ml-advertisement-part-1.docx" TargetMode="External"/></Relationships>
</file>

<file path=ppt/slides/_rels/slide273.xml.rels><?xml version="1.0" encoding="UTF-8" standalone="yes"?>
<Relationships xmlns="http://schemas.openxmlformats.org/package/2006/relationships"><Relationship Id="rId3" Type="http://schemas.openxmlformats.org/officeDocument/2006/relationships/hyperlink" Target="https://mentor.ieee.org/802.11/dcn/22/11-22-0564-01-00be-cc36-cr-for-35-2-1-1.docx" TargetMode="External"/><Relationship Id="rId2" Type="http://schemas.openxmlformats.org/officeDocument/2006/relationships/hyperlink" Target="https://mentor.ieee.org/802.11/dcn/21/11-21-1280-01-00be-cc36-cr-on-multi-link-element.doc" TargetMode="External"/><Relationship Id="rId1" Type="http://schemas.openxmlformats.org/officeDocument/2006/relationships/slideLayout" Target="../slideLayouts/slideLayout2.xml"/><Relationship Id="rId4" Type="http://schemas.openxmlformats.org/officeDocument/2006/relationships/hyperlink" Target="https://mentor.ieee.org/802.11/dcn/22/11-22-0631-02-00be-cc36-comment-resolution-for-miscellaneous-comments-part-3.docx" TargetMode="External"/></Relationships>
</file>

<file path=ppt/slides/_rels/slide274.xml.rels><?xml version="1.0" encoding="UTF-8" standalone="yes"?>
<Relationships xmlns="http://schemas.openxmlformats.org/package/2006/relationships"><Relationship Id="rId3" Type="http://schemas.openxmlformats.org/officeDocument/2006/relationships/hyperlink" Target="https://mentor.ieee.org/802.11/dcn/22/11-22-0454-01-00be-joint-cr-miscellaneous-cc36.docx" TargetMode="External"/><Relationship Id="rId2" Type="http://schemas.openxmlformats.org/officeDocument/2006/relationships/hyperlink" Target="https://mentor.ieee.org/802.11/dcn/22/11-22-0545-03-00be-cc36-cr-on-eht-operation-element-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59-04-00be-cc36-cr-for-cids-6144-and-7990.doc" TargetMode="External"/><Relationship Id="rId5" Type="http://schemas.openxmlformats.org/officeDocument/2006/relationships/hyperlink" Target="https://mentor.ieee.org/802.11/dcn/22/11-22-0660-01-00be-proposed-resolution-to-the-remaining-editorial-comments.docx" TargetMode="External"/><Relationship Id="rId4" Type="http://schemas.openxmlformats.org/officeDocument/2006/relationships/hyperlink" Target="https://mentor.ieee.org/802.11/dcn/22/11-22-0571-00-00be-cc36-cid-5452.docx" TargetMode="External"/></Relationships>
</file>

<file path=ppt/slides/_rels/slide275.xml.rels><?xml version="1.0" encoding="UTF-8" standalone="yes"?>
<Relationships xmlns="http://schemas.openxmlformats.org/package/2006/relationships"><Relationship Id="rId3" Type="http://schemas.openxmlformats.org/officeDocument/2006/relationships/hyperlink" Target="https://mentor.ieee.org/802.11/dcn/22/11-22-0625-00-00be-pdt-for-unify-the-terms-ru-mru-and-ru-or-mru.doc" TargetMode="External"/><Relationship Id="rId2" Type="http://schemas.openxmlformats.org/officeDocument/2006/relationships/hyperlink" Target="https://mentor.ieee.org/802.11/dcn/22/11-22-0661-00-00be-editorial-fixes-to-subclause-9-4-2-312-2-2.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0711-00-00be-eht-mcs-and-nss-set-fix.docx" TargetMode="External"/></Relationships>
</file>

<file path=ppt/slides/_rels/slide276.xml.rels><?xml version="1.0" encoding="UTF-8" standalone="yes"?>
<Relationships xmlns="http://schemas.openxmlformats.org/package/2006/relationships"><Relationship Id="rId3" Type="http://schemas.openxmlformats.org/officeDocument/2006/relationships/hyperlink" Target="https://mentor.ieee.org/802.11/dcn/21/11-21-1208-09-00be-cc36-resolution-for-cids-for-35-3-4-2.docx" TargetMode="External"/><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3" Type="http://schemas.openxmlformats.org/officeDocument/2006/relationships/hyperlink" Target="https://mentor.ieee.org/802.11/dcn/21/11-21-1208-09-00be-cc36-resolution-for-cids-for-35-3-4-2.docx" TargetMode="External"/><Relationship Id="rId7" Type="http://schemas.openxmlformats.org/officeDocument/2006/relationships/hyperlink" Target="https://mentor.ieee.org/802.11/dcn/21/11-21-1825-03-00be-remaining-cr-for-35-3-15-8-1.docx" TargetMode="External"/><Relationship Id="rId2" Type="http://schemas.openxmlformats.org/officeDocument/2006/relationships/hyperlink" Target="https://mentor.ieee.org/802.11/dcn/21/11-21-1175-06-00be-cc36-resolution-for-cids-related-to-ml-advertis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25-01-00be-remaining-cr-for-35-3-15-8-1.docx" TargetMode="External"/><Relationship Id="rId5" Type="http://schemas.openxmlformats.org/officeDocument/2006/relationships/hyperlink" Target="https://mentor.ieee.org/802.11/dcn/21/11-21-1793-03-00be-cc36-cr-for-enterprise-grade-tid-mapping.docx" TargetMode="External"/><Relationship Id="rId4" Type="http://schemas.openxmlformats.org/officeDocument/2006/relationships/hyperlink" Target="https://mentor.ieee.org/802.11/dcn/21/11-21-1259-05-00be-cr-35-3-14-3-nstr-operation.docx" TargetMode="External"/></Relationships>
</file>

<file path=ppt/slides/_rels/slide279.xml.rels><?xml version="1.0" encoding="UTF-8" standalone="yes"?>
<Relationships xmlns="http://schemas.openxmlformats.org/package/2006/relationships"><Relationship Id="rId3" Type="http://schemas.openxmlformats.org/officeDocument/2006/relationships/hyperlink" Target="https://mentor.ieee.org/802.11/dcn/21/11-21-2009-02-00be-cr-for-3-2.docx" TargetMode="External"/><Relationship Id="rId7" Type="http://schemas.openxmlformats.org/officeDocument/2006/relationships/hyperlink" Target="https://mentor.ieee.org/802.11/dcn/22/11-22-0547-05-00be-cc36-cr-for-qos-related-and-misc-topics.docx" TargetMode="External"/><Relationship Id="rId2" Type="http://schemas.openxmlformats.org/officeDocument/2006/relationships/hyperlink" Target="https://mentor.ieee.org/802.11/dcn/21/11-21-1877-09-00be-cr-for-mld-individually-addressed-management-frame-deliver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27-01-00be-remaining-11be-cids-misc.docx" TargetMode="External"/><Relationship Id="rId5" Type="http://schemas.openxmlformats.org/officeDocument/2006/relationships/hyperlink" Target="https://mentor.ieee.org/802.11/dcn/22/11-22-0526-01-00be-cr-for-miscellaneous-cids.docx" TargetMode="External"/><Relationship Id="rId4" Type="http://schemas.openxmlformats.org/officeDocument/2006/relationships/hyperlink" Target="https://mentor.ieee.org/802.11/dcn/22/11-22-0306-01-00be-cc36-cr-emlsr-misc.doc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1/11-21-0281-04-00be-resolutions-for-cc34-cids-for-mlo-discovery-procedures-rnr.docx" TargetMode="External"/><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8" Type="http://schemas.openxmlformats.org/officeDocument/2006/relationships/hyperlink" Target="https://mentor.ieee.org/802.11/dcn/21/11-21-1913-06-00be-cc36-cr-consideration-on-edca-operation-for-restricted-twt.pptx" TargetMode="External"/><Relationship Id="rId3" Type="http://schemas.openxmlformats.org/officeDocument/2006/relationships/hyperlink" Target="https://mentor.ieee.org/802.11/dcn/22/11-22-0570-03-00be-cc36-comment-resolution-for-miscellaneous-comments-part-2.docx" TargetMode="External"/><Relationship Id="rId7" Type="http://schemas.openxmlformats.org/officeDocument/2006/relationships/hyperlink" Target="https://mentor.ieee.org/802.11/dcn/22/11-22-0536-00-00be-cc36-resolution-for-cid-5882.docx" TargetMode="External"/><Relationship Id="rId2" Type="http://schemas.openxmlformats.org/officeDocument/2006/relationships/hyperlink" Target="https://mentor.ieee.org/802.11/dcn/22/11-22-0552-03-00be-cc36-cr-for-individual-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894-06-00be-channel-reservation-for-low-latency-traffic.pptx" TargetMode="External"/><Relationship Id="rId5" Type="http://schemas.openxmlformats.org/officeDocument/2006/relationships/hyperlink" Target="https://mentor.ieee.org/802.11/dcn/21/11-21-1416-01-00be-cr-for-txop-termination-of-nstr-mld.docx" TargetMode="External"/><Relationship Id="rId4" Type="http://schemas.openxmlformats.org/officeDocument/2006/relationships/hyperlink" Target="https://mentor.ieee.org/802.11/dcn/22/11-22-0611-02-00be-cc36-cr-for-clause-10-and-clause-11.docx" TargetMode="External"/></Relationships>
</file>

<file path=ppt/slides/_rels/slide281.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2" Type="http://schemas.openxmlformats.org/officeDocument/2006/relationships/hyperlink" Target="https://mentor.ieee.org/802.11/dcn/21/11-21-1913-06-00be-cc36-cr-consideration-on-edca-operation-for-restricted-twt.pptx" TargetMode="External"/><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2" Type="http://schemas.openxmlformats.org/officeDocument/2006/relationships/hyperlink" Target="https://mentor.ieee.org/802.11/dcn/21/11-21-1185-06-00be-cc36-resolution-for-cids-related-to-mbssid-part-2.docx" TargetMode="External"/><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2" Type="http://schemas.openxmlformats.org/officeDocument/2006/relationships/hyperlink" Target="https://mentor.ieee.org/802.11/dcn/22/11-22-0255-04-00be-cc36-cr-for-clause-6-3.docx" TargetMode="External"/><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3" Type="http://schemas.openxmlformats.org/officeDocument/2006/relationships/hyperlink" Target="https://mentor.ieee.org/802.11/dcn/21/11-21-1931-04-00be-cc36-cr-on-cid-4296-ess-report-element.docx" TargetMode="External"/><Relationship Id="rId2" Type="http://schemas.openxmlformats.org/officeDocument/2006/relationships/hyperlink" Target="https://mentor.ieee.org/802.11/dcn/22/11-22-0631-02-00be-cc36-comment-resolution-for-miscellaneous-comments-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26-02-00be-cc36-cr-of-nstr-capability-update.docx" TargetMode="External"/><Relationship Id="rId5" Type="http://schemas.openxmlformats.org/officeDocument/2006/relationships/hyperlink" Target="https://mentor.ieee.org/802.11/dcn/22/11-22-0186-01-00be-cc36-cr-txop-return-in-mu-rts-txs.docx" TargetMode="External"/><Relationship Id="rId4" Type="http://schemas.openxmlformats.org/officeDocument/2006/relationships/hyperlink" Target="https://mentor.ieee.org/802.11/dcn/22/11-22-0538-03-00be-cc36-resolution-to-cids-for-35-6.docx" TargetMode="External"/></Relationships>
</file>

<file path=ppt/slides/_rels/slide289.xml.rels><?xml version="1.0" encoding="UTF-8" standalone="yes"?>
<Relationships xmlns="http://schemas.openxmlformats.org/package/2006/relationships"><Relationship Id="rId3" Type="http://schemas.openxmlformats.org/officeDocument/2006/relationships/hyperlink" Target="https://mentor.ieee.org/802.11/dcn/22/11-22-0575-02-00be-cc36-resolution-for-cids-related-to-clause-12.docx" TargetMode="External"/><Relationship Id="rId2" Type="http://schemas.openxmlformats.org/officeDocument/2006/relationships/hyperlink" Target="https://mentor.ieee.org/802.11/dcn/22/11-22-0601-01-00be-cr-for-cids-on-tid-to-link-mapping-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0254-03-00be-cc36-cr-on-broadcast-twt-for-mld.docx" TargetMode="External"/><Relationship Id="rId4" Type="http://schemas.openxmlformats.org/officeDocument/2006/relationships/hyperlink" Target="https://mentor.ieee.org/802.11/dcn/22/11-22-0139-01-00be-cr-for-rtwt-txop-rules.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1/11-21-0440-02-00be-pdt-eht-psr-based-sr.docx" TargetMode="External"/><Relationship Id="rId2" Type="http://schemas.openxmlformats.org/officeDocument/2006/relationships/hyperlink" Target="https://mentor.ieee.org/802.11/dcn/21/11-21-0330-02-00be-d0-3-cr-for-section-10-6-and-10-23.docx" TargetMode="External"/><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1/11-21-0371-01-00be-cr-on-ppdu-encoding.docx" TargetMode="External"/><Relationship Id="rId2" Type="http://schemas.openxmlformats.org/officeDocument/2006/relationships/hyperlink" Target="https://mentor.ieee.org/802.11/dcn/21/11-21-0350-02-00be-eht-sig-cr-d03-annex-z.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60-05-00be-crs-on-cids-related-to-clause-36-1-1.docx" TargetMode="External"/><Relationship Id="rId5" Type="http://schemas.openxmlformats.org/officeDocument/2006/relationships/hyperlink" Target="https://mentor.ieee.org/802.11/dcn/21/11-21-0384-02-00be-comment-resolutions-for-clause-36-3-13-packet-extension.docx" TargetMode="External"/><Relationship Id="rId4" Type="http://schemas.openxmlformats.org/officeDocument/2006/relationships/hyperlink" Target="https://mentor.ieee.org/802.11/dcn/21/11-21-0353-03-00be-u-sig-comment-resolution-part-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1/11-21-0310-02-00be-cr-for-36-3-2-4-and-36-3-12-9-pilot-subcarriers.docx" TargetMode="External"/><Relationship Id="rId2" Type="http://schemas.openxmlformats.org/officeDocument/2006/relationships/hyperlink" Target="https://mentor.ieee.org/802.11/dcn/21/11-21-0331-04-00be-d03-cr-on-eht-phy-introduc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22-01-00be-d0-3-remaining-crs-on-eht-ltf-of-tb-ppdu.doc" TargetMode="External"/><Relationship Id="rId5" Type="http://schemas.openxmlformats.org/officeDocument/2006/relationships/hyperlink" Target="https://mentor.ieee.org/802.11/dcn/21/11-21-0415-02-00be-comment-resolutions-for-clause-36-3-11-10-eht-ltf.doc" TargetMode="External"/><Relationship Id="rId4" Type="http://schemas.openxmlformats.org/officeDocument/2006/relationships/hyperlink" Target="https://mentor.ieee.org/802.11/dcn/21/11-21-0312-03-00be-cr-for-clause-36-3-11-8-2.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24-04-00be-cr-for-36-3-22-and-annex-e.doc" TargetMode="External"/><Relationship Id="rId2" Type="http://schemas.openxmlformats.org/officeDocument/2006/relationships/hyperlink" Target="https://mentor.ieee.org/802.11/dcn/21/11-21-0416-03-00be-comment-resolutions-for-clause-36-3-12-2-scrambler.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64-02-00be-eht-sig-cr-d03-part-6.doc" TargetMode="External"/><Relationship Id="rId5" Type="http://schemas.openxmlformats.org/officeDocument/2006/relationships/hyperlink" Target="https://mentor.ieee.org/802.11/dcn/21/11-21-0443-01-00be-segment-parser-cr-on-p802-11be-d0-3-part1.doc" TargetMode="External"/><Relationship Id="rId4" Type="http://schemas.openxmlformats.org/officeDocument/2006/relationships/hyperlink" Target="https://mentor.ieee.org/802.11/dcn/21/11-21-0417-03-00be-cr-for-clause-36-3-2-3-subcarriers-and-resource-allocation-for-multiple-rus.doc"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1/11-21-0482-01-00be-comment-resolution-for-ofdm-modulation.docx" TargetMode="External"/><Relationship Id="rId2" Type="http://schemas.openxmlformats.org/officeDocument/2006/relationships/hyperlink" Target="https://mentor.ieee.org/802.11/dcn/21/11-21-0477-01-00be-comment-resolution-for-non-ht-duplicate-transmission.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516-01-00be-cr-for-cid-1307-1554.docx" TargetMode="External"/><Relationship Id="rId4" Type="http://schemas.openxmlformats.org/officeDocument/2006/relationships/hyperlink" Target="https://mentor.ieee.org/802.11/dcn/21/11-21-0401-01-00be-cr-for-cid-1253-and-1306.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1/11-21-0260-06-00be-cr-for-12-4.docx" TargetMode="External"/><Relationship Id="rId2" Type="http://schemas.openxmlformats.org/officeDocument/2006/relationships/hyperlink" Target="https://mentor.ieee.org/802.11/dcn/21/11-21-0373-07-00be-cr-mac-str-capability-signal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02-02-00be-crs-for-d0-3-multi-link-retransmission-cids.docx" TargetMode="External"/><Relationship Id="rId5" Type="http://schemas.openxmlformats.org/officeDocument/2006/relationships/hyperlink" Target="https://mentor.ieee.org/802.11/dcn/21/11-21-0387-02-00be-cr-for-cids-2093-and-2094.docx" TargetMode="External"/><Relationship Id="rId4" Type="http://schemas.openxmlformats.org/officeDocument/2006/relationships/hyperlink" Target="https://mentor.ieee.org/802.11/dcn/21/11-21-0320-05-00be-cr-for-35-3-11.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1/11-21-0491-01-00be-d0-3-cr-for-cid-1599.docx" TargetMode="External"/><Relationship Id="rId2" Type="http://schemas.openxmlformats.org/officeDocument/2006/relationships/hyperlink" Target="https://mentor.ieee.org/802.11/dcn/21/11-21-0272-03-00be-d0-3-cr-for-spatial-stream-and-mimo-enhanc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527-00-00be-eht-cr-2661-2671.doc"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1/11-21-0397-07-00be-pdt-ml-element-for-transmitting-ap.docx" TargetMode="External"/><Relationship Id="rId3" Type="http://schemas.openxmlformats.org/officeDocument/2006/relationships/hyperlink" Target="https://mentor.ieee.org/802.11/dcn/21/11-21-0233-03-00be-pdt-mld-security-considerations.docx" TargetMode="External"/><Relationship Id="rId7" Type="http://schemas.openxmlformats.org/officeDocument/2006/relationships/hyperlink" Target="https://mentor.ieee.org/802.11/dcn/21/11-21-0082-05-00be-pdt-mac-mlo-power-save-listen-interval.docx" TargetMode="External"/><Relationship Id="rId2" Type="http://schemas.openxmlformats.org/officeDocument/2006/relationships/hyperlink" Target="https://mentor.ieee.org/802.11/dcn/21/11-21-0490-00-00be-pdt-trigger-frame-updat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36-06-00be-pdt-mac-mlo-single-sta-trigger.docx" TargetMode="External"/><Relationship Id="rId5" Type="http://schemas.openxmlformats.org/officeDocument/2006/relationships/hyperlink" Target="https://mentor.ieee.org/802.11/dcn/21/11-21-0349-03-00be-pdt-group-address-frame-reception-for-non-ap-mld.docx" TargetMode="External"/><Relationship Id="rId10" Type="http://schemas.openxmlformats.org/officeDocument/2006/relationships/hyperlink" Target="https://mentor.ieee.org/802.11/dcn/21/11-21-0470-02-00be-pdt-additional-eht-phy-capability-signaling.docx" TargetMode="External"/><Relationship Id="rId4" Type="http://schemas.openxmlformats.org/officeDocument/2006/relationships/hyperlink" Target="https://mentor.ieee.org/802.11/dcn/21/11-21-0257-03-00be-proposed-draft-specification-for-multi-link-group-addressed-frame-reception.docx" TargetMode="External"/><Relationship Id="rId9" Type="http://schemas.openxmlformats.org/officeDocument/2006/relationships/hyperlink" Target="https://mentor.ieee.org/802.11/dcn/21/11-21-0468-01-00be-pdt-supported-eht-mcs-and-nss-set-field.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0/11-20-1935-03-00be-compendium-of-straw-polls-and-potential-changes-to-the-specification-framework-document-part-2.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1/11-21-0272-03-00be-d0-3-cr-for-spatial-stream-and-mimo-enhancement.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1/11-21-0490-04-00be-pdt-trigger-frame-update.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1/11-21-0436-02-00be-march-2021-meeting-minutes.docx" TargetMode="External"/><Relationship Id="rId2" Type="http://schemas.openxmlformats.org/officeDocument/2006/relationships/hyperlink" Target="https://mentor.ieee.org/802.11/dcn/21/11-21-0135-08-00be-jan-mar-tgbe-teleconference-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539-06-00be-mar-may-tgbe-teleconference-minutes.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1/11-21-0496-01-00be-proposed-resolution-to-clause-36-editorial-comments-part-1.docx" TargetMode="External"/><Relationship Id="rId2" Type="http://schemas.openxmlformats.org/officeDocument/2006/relationships/hyperlink" Target="https://mentor.ieee.org/802.11/dcn/21/11-21-0489-03-00be-cr-on-cid-1279.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17-01-00be-cr-for-cid-1329-2788-3279.docx" TargetMode="External"/><Relationship Id="rId5" Type="http://schemas.openxmlformats.org/officeDocument/2006/relationships/hyperlink" Target="https://mentor.ieee.org/802.11/dcn/21/11-21-0503-01-00be-proposed-resolution-to-clause-36-editorial-comments-part-3.docx" TargetMode="External"/><Relationship Id="rId4" Type="http://schemas.openxmlformats.org/officeDocument/2006/relationships/hyperlink" Target="https://mentor.ieee.org/802.11/dcn/21/11-21-0497-01-00be-proposed-resolution-to-clause-36-editorial-comments-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1/11-21-0495-03-00be-u-sig-comment-resolution-part-4.docx" TargetMode="External"/><Relationship Id="rId2" Type="http://schemas.openxmlformats.org/officeDocument/2006/relationships/hyperlink" Target="https://mentor.ieee.org/802.11/dcn/21/11-21-0507-01-00be-eht-sig-cr-d03-part-7.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51-01-00be-cr-for-cid-1606.docx" TargetMode="External"/><Relationship Id="rId5" Type="http://schemas.openxmlformats.org/officeDocument/2006/relationships/hyperlink" Target="https://mentor.ieee.org/802.11/dcn/21/11-21-0295-03-00be-cr-for-clause-36-3-11-5.docx" TargetMode="External"/><Relationship Id="rId4" Type="http://schemas.openxmlformats.org/officeDocument/2006/relationships/hyperlink" Target="https://mentor.ieee.org/802.11/dcn/21/11-21-0520-00-00be-d0-3-cr-for-construction-of-eht-data-field.doc"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1/11-21-0542-01-00be-segment-parser-cr-on-p802-11be-d0-3-part2.docx" TargetMode="External"/><Relationship Id="rId2" Type="http://schemas.openxmlformats.org/officeDocument/2006/relationships/hyperlink" Target="https://mentor.ieee.org/802.11/dcn/21/11-21-0556-02-00be-cr-phy-txrxprocedure-txblock.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40-02-00be-comment-resolutions-on-10-cids-related-to-clause-36-1-1.docx" TargetMode="External"/><Relationship Id="rId5" Type="http://schemas.openxmlformats.org/officeDocument/2006/relationships/hyperlink" Target="https://mentor.ieee.org/802.11/dcn/21/11-21-0567-01-00be-d0-3-cr-for-section-36-3-11-2.docx" TargetMode="External"/><Relationship Id="rId4" Type="http://schemas.openxmlformats.org/officeDocument/2006/relationships/hyperlink" Target="https://mentor.ieee.org/802.11/dcn/21/11-21-0543-02-00be-segment-parser-cr-on-p802-11be-d0-3-part3.doc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1/11-21-0585-01-00be-cr-to-36-5-parameters-for-eht-mcss.docx" TargetMode="External"/><Relationship Id="rId2" Type="http://schemas.openxmlformats.org/officeDocument/2006/relationships/hyperlink" Target="https://mentor.ieee.org/802.11/dcn/21/11-21-0584-00-00be-cr-to-36-2-5-effect-of-ch-bandwidth-parameter-on-ppdu-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29-01-00be-resolutions-for-comments-on-36-3-2-1-part-1.docx" TargetMode="External"/><Relationship Id="rId5" Type="http://schemas.openxmlformats.org/officeDocument/2006/relationships/hyperlink" Target="https://mentor.ieee.org/802.11/dcn/21/11-21-0634-02-00be-d0-3-cr-for-cid-1652-1954-and-2765.doc" TargetMode="External"/><Relationship Id="rId4" Type="http://schemas.openxmlformats.org/officeDocument/2006/relationships/hyperlink" Target="https://mentor.ieee.org/802.11/dcn/21/11-21-0591-00-00be-cr-for-eht-sig-cc-part-2.doc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1/11-21-0635-03-00be-cr-d0-3-clause-36-2.docx" TargetMode="External"/><Relationship Id="rId2" Type="http://schemas.openxmlformats.org/officeDocument/2006/relationships/hyperlink" Target="https://mentor.ieee.org/802.11/dcn/21/11-21-0678-00-00be-resolution-for-tbd-in-ldpc-tone-mappe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98-03-00be-cr-on-p802-11be-d0-3-clause-36-3-11-8-5-eht-sig.doc" TargetMode="External"/><Relationship Id="rId5" Type="http://schemas.openxmlformats.org/officeDocument/2006/relationships/hyperlink" Target="https://mentor.ieee.org/802.11/dcn/21/11-21-0304-01-00be-cr-on-p802-11be-d0-3-preamble-puncturing-clause.doc" TargetMode="External"/><Relationship Id="rId4" Type="http://schemas.openxmlformats.org/officeDocument/2006/relationships/hyperlink" Target="https://mentor.ieee.org/802.11/dcn/21/11-21-0636-01-00be-cr-d0-3-clause-36-2-misc.doc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1/11-21-0677-00-00be-cr-for-cid-1347-and-1948.docx" TargetMode="External"/><Relationship Id="rId2" Type="http://schemas.openxmlformats.org/officeDocument/2006/relationships/hyperlink" Target="https://mentor.ieee.org/802.11/dcn/21/11-21-0566-01-00be-comment-resolutions-for-clause-36-3-12-3-coding-part-ii.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75-02-00be-resolutions-for-comments-on-36-3-2-1-part-2.docx" TargetMode="External"/><Relationship Id="rId5" Type="http://schemas.openxmlformats.org/officeDocument/2006/relationships/hyperlink" Target="https://mentor.ieee.org/802.11/dcn/21/11-21-0726-01-00be-cc34-cid1321-rl-sig.docx" TargetMode="External"/><Relationship Id="rId4" Type="http://schemas.openxmlformats.org/officeDocument/2006/relationships/hyperlink" Target="https://mentor.ieee.org/802.11/dcn/21/11-21-0702-01-00be-cr-on-cid-1345.docx"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1/dcn/20/11-20-1339-08-00be-pdt-phy-data-field-coding.docx" TargetMode="External"/><Relationship Id="rId3" Type="http://schemas.openxmlformats.org/officeDocument/2006/relationships/hyperlink" Target="https://mentor.ieee.org/802.11/dcn/20/11-20-1743-05-00be-pdt-tbd-mac-emlsr-operation.pptx" TargetMode="External"/><Relationship Id="rId7" Type="http://schemas.openxmlformats.org/officeDocument/2006/relationships/hyperlink" Target="https://mentor.ieee.org/802.11/dcn/20/11-20-1337-09-00be-pdt-phy-mathematical-description-of-signals.docx" TargetMode="External"/><Relationship Id="rId2" Type="http://schemas.openxmlformats.org/officeDocument/2006/relationships/hyperlink" Target="https://mentor.ieee.org/802.11/dcn/20/11-20-1826-06-00be-pdt-joint-spatial-stream-and-mimo-protocol.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24-05-00be-pdt-for-clarification-of-mld-association.docx" TargetMode="External"/><Relationship Id="rId5" Type="http://schemas.openxmlformats.org/officeDocument/2006/relationships/hyperlink" Target="https://mentor.ieee.org/802.11/dcn/20/11-20-1914-01-00be-mac-pdt-motion-112-sp-27.docx" TargetMode="External"/><Relationship Id="rId10" Type="http://schemas.openxmlformats.org/officeDocument/2006/relationships/hyperlink" Target="https://mentor.ieee.org/802.11/dcn/20/11-20-1925-06-00be-pdt-eht-preamble-eht-sig-follow-up.docx" TargetMode="External"/><Relationship Id="rId4" Type="http://schemas.openxmlformats.org/officeDocument/2006/relationships/hyperlink" Target="https://mentor.ieee.org/802.11/dcn/20/11-20-1910-02-00be-pdt-mac-mlo-start-time-sync.docx" TargetMode="External"/><Relationship Id="rId9" Type="http://schemas.openxmlformats.org/officeDocument/2006/relationships/hyperlink" Target="https://mentor.ieee.org/802.11/dcn/20/11-20-1340-04-00be-pdt-phy-packet-extension.docx" TargetMode="Externa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1/11-21-0744-03-00be-cr-for-cids-on-36-3-2-2-part-1.docx" TargetMode="External"/><Relationship Id="rId2" Type="http://schemas.openxmlformats.org/officeDocument/2006/relationships/hyperlink" Target="https://mentor.ieee.org/802.11/dcn/21/11-21-0731-01-00be-cr-for-36-3-2-2-20mhz-operating-sta.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03-03-00be-cr-on-some-cids-in-p802-11be-d0-3-u-sig-sub-clause-36-3-11-7-2.doc" TargetMode="External"/><Relationship Id="rId5" Type="http://schemas.openxmlformats.org/officeDocument/2006/relationships/hyperlink" Target="https://mentor.ieee.org/802.11/dcn/21/11-21-0748-00-00be-cr-for-cid-1249-1250-1962-3275.doc" TargetMode="External"/><Relationship Id="rId4" Type="http://schemas.openxmlformats.org/officeDocument/2006/relationships/hyperlink" Target="https://mentor.ieee.org/802.11/dcn/21/11-21-0477-02-00be-comment-resolution-for-non-ht-duplicate-transmission.doc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1/11-21-0288-04-00be-cc34-cr-emlsr-part3.docx" TargetMode="External"/><Relationship Id="rId2" Type="http://schemas.openxmlformats.org/officeDocument/2006/relationships/hyperlink" Target="https://mentor.ieee.org/802.11/dcn/21/11-21-0281-04-00be-resolutions-for-cc34-cids-for-mlo-discovery-procedures-rn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54-06-00be-cc34-resolution-for-cids-related-to-ml-ie-part-2.docx" TargetMode="External"/><Relationship Id="rId5" Type="http://schemas.openxmlformats.org/officeDocument/2006/relationships/hyperlink" Target="https://mentor.ieee.org/802.11/dcn/21/11-21-0483-03-00be-tgbe-cc34-security-comment-resolutions.docx" TargetMode="External"/><Relationship Id="rId4" Type="http://schemas.openxmlformats.org/officeDocument/2006/relationships/hyperlink" Target="https://mentor.ieee.org/802.11/dcn/21/11-21-0465-03-00be-cr-for-figure-10-1.doc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1/11-21-0621-03-00be-tbd-and-cr-for-bss-parameter-critical-update-procedure.docx" TargetMode="External"/><Relationship Id="rId2" Type="http://schemas.openxmlformats.org/officeDocument/2006/relationships/hyperlink" Target="https://mentor.ieee.org/802.11/dcn/21/11-21-0506-03-00be-cc34-resolution-for-cids-related-to-ml-ie-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19-07-00be-cc34-cr-emlsr-part4.docx" TargetMode="External"/><Relationship Id="rId5" Type="http://schemas.openxmlformats.org/officeDocument/2006/relationships/hyperlink" Target="https://mentor.ieee.org/802.11/dcn/21/11-21-0511-05-00be-cr-for-claues-9-4-1-9-9-4-1-11-9-6-34-and-15-10-on-nsep.docx" TargetMode="External"/><Relationship Id="rId4" Type="http://schemas.openxmlformats.org/officeDocument/2006/relationships/hyperlink" Target="https://mentor.ieee.org/802.11/dcn/21/11-21-0301-05-00be-crs-for-d0-3-ml-element-type-cids.docx"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1/11-21-0759-00-00be-proposed-resolution-to-clause-35-editorial-comments-part-1.docx" TargetMode="External"/><Relationship Id="rId2" Type="http://schemas.openxmlformats.org/officeDocument/2006/relationships/hyperlink" Target="https://mentor.ieee.org/802.11/dcn/21/11-21-0282-06-00be-resolutions-for-cc34-cids-for-mlo-tid-to-link-mapping-subclause.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222-15-00be-pdt-mac-common-info-ml-element.docx" TargetMode="External"/><Relationship Id="rId4" Type="http://schemas.openxmlformats.org/officeDocument/2006/relationships/hyperlink" Target="https://mentor.ieee.org/802.11/dcn/21/11-21-0775-00-00be-proposed-resolution-to-clause-35-editorial-comments-part-2.docx" TargetMode="Externa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1/11-21-0682-00-00be-comment-resolution-on-trigger-frame.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1/11-21-0157-04-00be-pdt-effect-of-ch-bandwidth-parameter-on-ppdu-format.docx" TargetMode="External"/><Relationship Id="rId13" Type="http://schemas.openxmlformats.org/officeDocument/2006/relationships/hyperlink" Target="https://mentor.ieee.org/802.11/dcn/21/11-21-0679-00-00be-pdt-for-phy-mib-variable-related-to-242ru-support-in-annex-c.docx" TargetMode="External"/><Relationship Id="rId18" Type="http://schemas.openxmlformats.org/officeDocument/2006/relationships/hyperlink" Target="https://mentor.ieee.org/802.11/dcn/21/11-21-0701-00-00be-resolution-for-tbd-in-36-3-12-9-eht-stf.docx" TargetMode="External"/><Relationship Id="rId3" Type="http://schemas.openxmlformats.org/officeDocument/2006/relationships/hyperlink" Target="https://mentor.ieee.org/802.11/dcn/21/11-21-0221-09-00be-pdt-mac-mlo-nstr-blindness-tbd.docx" TargetMode="External"/><Relationship Id="rId21" Type="http://schemas.openxmlformats.org/officeDocument/2006/relationships/hyperlink" Target="https://mentor.ieee.org/802.11/dcn/21/11-21-0728-03-00be-tbds-in-36-4.docx" TargetMode="External"/><Relationship Id="rId7" Type="http://schemas.openxmlformats.org/officeDocument/2006/relationships/hyperlink" Target="https://mentor.ieee.org/802.11/dcn/21/11-21-0267-03-00be-pdt-mlo-short-frame-in-blindness-issue.docx" TargetMode="External"/><Relationship Id="rId12" Type="http://schemas.openxmlformats.org/officeDocument/2006/relationships/hyperlink" Target="https://mentor.ieee.org/802.11/dcn/21/11-21-0659-00-00be-resolution-for-tbd-in-ofdm-modulation.docx" TargetMode="External"/><Relationship Id="rId17" Type="http://schemas.openxmlformats.org/officeDocument/2006/relationships/hyperlink" Target="https://mentor.ieee.org/802.11/dcn/21/11-21-0692-02-00be-pdt-phy-fix-tbds-in-36-3-2-2.docx" TargetMode="External"/><Relationship Id="rId2" Type="http://schemas.openxmlformats.org/officeDocument/2006/relationships/hyperlink" Target="https://mentor.ieee.org/802.11/dcn/21/11-21-0494-06-00be-mac-pdt-320mhz-indication-for-non-ht-duplicated-frames.docx" TargetMode="External"/><Relationship Id="rId16" Type="http://schemas.openxmlformats.org/officeDocument/2006/relationships/hyperlink" Target="https://mentor.ieee.org/802.11/dcn/21/11-21-0686-02-00be-pdt-nominal-packet-padding-values-selection-rules-update-tbd.docx" TargetMode="External"/><Relationship Id="rId20" Type="http://schemas.openxmlformats.org/officeDocument/2006/relationships/hyperlink" Target="https://mentor.ieee.org/802.11/dcn/21/11-21-0721-00-00be-pdt-resolution-for-tbd-in-36-3-16-transmit-requir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14-00-00be-editorial-fixes-to-subclauses-35-7-and-35-14.docx" TargetMode="External"/><Relationship Id="rId11" Type="http://schemas.openxmlformats.org/officeDocument/2006/relationships/hyperlink" Target="https://mentor.ieee.org/802.11/dcn/21/11-21-0649-02-00be-pdt-on-phase-rotation-for-320-mhz-pre-eht-transmission-and-non-ht-duplicate-transmission.docx" TargetMode="External"/><Relationship Id="rId5" Type="http://schemas.openxmlformats.org/officeDocument/2006/relationships/hyperlink" Target="https://mentor.ieee.org/802.11/dcn/20/11-20-1407-20-00be-pdt-mac-mlo-soft-ap-mld-operation.docx" TargetMode="External"/><Relationship Id="rId15" Type="http://schemas.openxmlformats.org/officeDocument/2006/relationships/hyperlink" Target="https://mentor.ieee.org/802.11/dcn/21/11-21-0685-01-00be-pdt-eht-ppe-thresholds-field-update.docx" TargetMode="External"/><Relationship Id="rId23" Type="http://schemas.openxmlformats.org/officeDocument/2006/relationships/hyperlink" Target="https://mentor.ieee.org/802.11/dcn/21/11-21-0680-02-00be-text-change-for-usage-of-1x-eht-ltf.docx" TargetMode="External"/><Relationship Id="rId10" Type="http://schemas.openxmlformats.org/officeDocument/2006/relationships/hyperlink" Target="https://mentor.ieee.org/802.11/dcn/21/11-21-0639-04-00be-proposed-resolution-of-remaining-tbds-in-36-3-19-4-4-and-36-3-20-3.docx" TargetMode="External"/><Relationship Id="rId19" Type="http://schemas.openxmlformats.org/officeDocument/2006/relationships/hyperlink" Target="https://mentor.ieee.org/802.11/dcn/21/11-21-0719-00-00be-pdt-update-phy-subclause-36-2-6-5.doc" TargetMode="External"/><Relationship Id="rId4" Type="http://schemas.openxmlformats.org/officeDocument/2006/relationships/hyperlink" Target="https://mentor.ieee.org/802.11/dcn/21/11-21-0019-10-00be-pdt-mlo-tid-to-link-mapping.docx" TargetMode="External"/><Relationship Id="rId9" Type="http://schemas.openxmlformats.org/officeDocument/2006/relationships/hyperlink" Target="https://mentor.ieee.org/802.11/dcn/21/11-21-0528-00-00be-pdt-phy-clause-3-2-definitions-updates.docx" TargetMode="External"/><Relationship Id="rId14" Type="http://schemas.openxmlformats.org/officeDocument/2006/relationships/hyperlink" Target="https://mentor.ieee.org/802.11/dcn/21/11-21-0653-01-00be-solutions-for-tbds-in-packet-extension.docx" TargetMode="External"/><Relationship Id="rId22" Type="http://schemas.openxmlformats.org/officeDocument/2006/relationships/hyperlink" Target="https://mentor.ieee.org/802.11/dcn/21/11-21-0745-00-00be-proposed-resolutions-for-tbds-in-annex-b.docx" TargetMode="Externa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1/11-21-0572-05-00be-remaining-tbds-in-tgbe-d0-4.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1/11-21-0573-08-00be-cr-for-cids-related-to-eht-operation-element.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1/11-21-0663-04-00be-cr-for-eht-trs.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1/11-21-0612-05-00be-cc34-cr-tim-indication.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1/11-21-0558-12-00be-cr-35-3-13-3-nstr-operation.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1/11-21-0268-08-00be-pdt-channel-access-triggered-su.docx" TargetMode="External"/><Relationship Id="rId2" Type="http://schemas.openxmlformats.org/officeDocument/2006/relationships/hyperlink" Target="https://mentor.ieee.org/802.11/dcn/21/11-21-0335-12-00be-pdt-mac-mlo-emlmr-tbd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78-02-00be-proposed-changes-for-puncturing.docx" TargetMode="External"/><Relationship Id="rId5" Type="http://schemas.openxmlformats.org/officeDocument/2006/relationships/hyperlink" Target="https://mentor.ieee.org/802.11/dcn/21/11-21-0755-04-00be-pdt-clarification-extra-ltf-phy-capability.docx" TargetMode="External"/><Relationship Id="rId4" Type="http://schemas.openxmlformats.org/officeDocument/2006/relationships/hyperlink" Target="https://mentor.ieee.org/802.11/dcn/21/11-21-0160-01-00be-pdt-mac-mlo-emlsr-tbds.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1/11-21-0786-03-00be-cr-for-cid-3165.docx" TargetMode="External"/><Relationship Id="rId2" Type="http://schemas.openxmlformats.org/officeDocument/2006/relationships/hyperlink" Target="https://mentor.ieee.org/802.11/dcn/21/11-21-0754-01-00be-cr-for-cids-1244-1254.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555-07-00be-mac-pdt-nsep-tbds.docx" TargetMode="External"/><Relationship Id="rId4" Type="http://schemas.openxmlformats.org/officeDocument/2006/relationships/hyperlink" Target="https://mentor.ieee.org/802.11/dcn/21/11-21-0683-05-00be-restricted-twt-quiet-interval-tbd-cr.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21/11-21-0706-03-00be-tgbe-coexistence-assessment-document.doc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21/11-21-0572-09-00be-remaining-tbds-in-tgbe-d0-4.doc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21/11-21-0572-11-00be-remaining-tbds-in-tgbe-d0-4.doc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3" Type="http://schemas.openxmlformats.org/officeDocument/2006/relationships/hyperlink" Target="https://mentor.ieee.org/802.11/dcn/21/11-21-0893-01-00be-pdt-correction-to-trigger-frame-ru-allocation-table.docx" TargetMode="External"/><Relationship Id="rId2" Type="http://schemas.openxmlformats.org/officeDocument/2006/relationships/hyperlink" Target="https://mentor.ieee.org/802.11/dcn/21/11-21-0696-02-00be-pdt-mac-spec-text-for-motion-150-sp-372.doc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hyperlink" Target="https://mentor.ieee.org/802.11/dcn/21/11-21-0481-05-00be-resolutions-for-cc34-cids-for-channel-switching-quieting.docx" TargetMode="External"/><Relationship Id="rId7" Type="http://schemas.openxmlformats.org/officeDocument/2006/relationships/hyperlink" Target="https://mentor.ieee.org/802.11/dcn/21/11-21-0493-01-00be-cr-for-cid-2849.docx" TargetMode="External"/><Relationship Id="rId2" Type="http://schemas.openxmlformats.org/officeDocument/2006/relationships/hyperlink" Target="https://mentor.ieee.org/802.11/dcn/21/11-21-0514-10-00be-proposed-cr-for-clause-35-3-13-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62-09-00be-pdt-mac-restricted-twt-tbds-crs-part1.docx" TargetMode="External"/><Relationship Id="rId5" Type="http://schemas.openxmlformats.org/officeDocument/2006/relationships/hyperlink" Target="https://mentor.ieee.org/802.11/dcn/21/11-21-0390-02-00be-cr-for-35-3-5.docx" TargetMode="External"/><Relationship Id="rId4" Type="http://schemas.openxmlformats.org/officeDocument/2006/relationships/hyperlink" Target="https://mentor.ieee.org/802.11/dcn/21/11-21-0255-06-00be-cc34-resolution-for-cids-related-to-mbssid.docx" TargetMode="Externa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1/11-21-0299-07-00be-crs-for-d0-3-eht-sta-features-cids.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1/11-21-0080-09-00be-twt-for-mld.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1/11-21-0907-01-00be-pdt-note-in-trigger-frame-ru-allocation-table.docx" TargetMode="External"/><Relationship Id="rId2" Type="http://schemas.openxmlformats.org/officeDocument/2006/relationships/hyperlink" Target="https://mentor.ieee.org/802.11/dcn/21/11-21-0916-01-00be-pdt-additional-corrections-to-the-trigger-frame-ru-allocation-table.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886-03-00be-proposed-changes-to-sounding-fb.docx" TargetMode="External"/></Relationships>
</file>

<file path=ppt/slides/_rels/slide85.xml.rels><?xml version="1.0" encoding="UTF-8" standalone="yes"?>
<Relationships xmlns="http://schemas.openxmlformats.org/package/2006/relationships"><Relationship Id="rId3" Type="http://schemas.openxmlformats.org/officeDocument/2006/relationships/hyperlink" Target="https://mentor.ieee.org/802.11/dcn/21/11-21-0498-04-00be-cr-for-cids-related-to-str-operation.docx" TargetMode="External"/><Relationship Id="rId2" Type="http://schemas.openxmlformats.org/officeDocument/2006/relationships/hyperlink" Target="https://mentor.ieee.org/802.11/dcn/21/11-21-0340-11-00be-cr-for-cid-1977.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80-05-00be-resolutions-for-cc34-cids-for-more-data-usage.docx" TargetMode="External"/><Relationship Id="rId5" Type="http://schemas.openxmlformats.org/officeDocument/2006/relationships/hyperlink" Target="https://mentor.ieee.org/802.11/dcn/21/11-21-0423-01-00be-cr-for-11-3-part-i.docx" TargetMode="External"/><Relationship Id="rId4" Type="http://schemas.openxmlformats.org/officeDocument/2006/relationships/hyperlink" Target="https://mentor.ieee.org/802.11/dcn/21/11-21-0544-00-00be-cr-for-cids-1809-and-2368.docx" TargetMode="Externa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1/11-21-0633-02-00be-cr-for-capability-information-field-related-cids.docx" TargetMode="External"/><Relationship Id="rId2" Type="http://schemas.openxmlformats.org/officeDocument/2006/relationships/hyperlink" Target="https://mentor.ieee.org/802.11/dcn/21/11-21-0434-01-00be-cr-for-11-3-4.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hyperlink" Target="https://mentor.ieee.org/802.11/dcn/21/11-21-0538-05-00be-cr-for-35-4-1-dl-mu-operation.docx" TargetMode="External"/><Relationship Id="rId2" Type="http://schemas.openxmlformats.org/officeDocument/2006/relationships/hyperlink" Target="https://mentor.ieee.org/802.11/dcn/21/11-21-0455-09-00be-cr-for-35-2-1-2-preamble-puncturing.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1/11-21-0455-09-00be-cr-for-35-2-1-2-preamble-puncturing.docx" TargetMode="External"/><Relationship Id="rId2" Type="http://schemas.openxmlformats.org/officeDocument/2006/relationships/hyperlink" Target="https://mentor.ieee.org/802.11/dcn/21/11-21-0455-07-00be-cr-for-35-2-1-2-preamble-puncturing.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0/11-20-1786-08-00be-nov-jan-tgbe-teleconference-minutes.docx"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1/11-21-0922-05-00be-may-july-tgbe-teleconference-minutes.docx" TargetMode="External"/><Relationship Id="rId2" Type="http://schemas.openxmlformats.org/officeDocument/2006/relationships/hyperlink" Target="https://mentor.ieee.org/802.11/dcn/21/11-21-0902-00-00be-tgbe-may-2021-meeting-minutes.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21/11-21-0995-01-00be-proposed-draft-text-pdt-phy-modulation-accuracy-update.docx" TargetMode="External"/><Relationship Id="rId2" Type="http://schemas.openxmlformats.org/officeDocument/2006/relationships/hyperlink" Target="https://mentor.ieee.org/802.11/dcn/21/11-21-0467-02-00be-cr-for-35-3-4-3-multi-link-element-usag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991-03-00be-pdt-on-mu-rts.docx" TargetMode="External"/><Relationship Id="rId5" Type="http://schemas.openxmlformats.org/officeDocument/2006/relationships/hyperlink" Target="https://mentor.ieee.org/802.11/dcn/21/11-21-0960-01-00be-pdt-eht-psr-based-sr-part2.docx" TargetMode="External"/><Relationship Id="rId4" Type="http://schemas.openxmlformats.org/officeDocument/2006/relationships/hyperlink" Target="https://mentor.ieee.org/802.11/dcn/21/11-21-1003-00-00be-pdt-for-supported-eht-mcs-and-nss-set-field.docx" TargetMode="External"/></Relationships>
</file>

<file path=ppt/slides/_rels/slide92.xml.rels><?xml version="1.0" encoding="UTF-8" standalone="yes"?>
<Relationships xmlns="http://schemas.openxmlformats.org/package/2006/relationships"><Relationship Id="rId3" Type="http://schemas.openxmlformats.org/officeDocument/2006/relationships/hyperlink" Target="https://mentor.ieee.org/802.11/dcn/21/11-21-0530-05-00be-cr-nstr-link-pair-definition.docx" TargetMode="External"/><Relationship Id="rId2" Type="http://schemas.openxmlformats.org/officeDocument/2006/relationships/hyperlink" Target="https://mentor.ieee.org/802.11/dcn/21/11-21-0510-05-00be-cr-for-clauses-3-1-and-4-5-11a-on-nsep.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35-03-00be-cr-for-11-3-5.docx" TargetMode="External"/><Relationship Id="rId5" Type="http://schemas.openxmlformats.org/officeDocument/2006/relationships/hyperlink" Target="https://mentor.ieee.org/802.11/dcn/21/11-21-0700-01-00be-cr-for-4-5-3.docx" TargetMode="External"/><Relationship Id="rId4" Type="http://schemas.openxmlformats.org/officeDocument/2006/relationships/hyperlink" Target="https://mentor.ieee.org/802.11/dcn/21/11-21-0300-03-00be-crs-for-d0-3-group-key-handshake-cids.docx"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1/11-21-0788-01-00be-tgbe-cc34-cids-2476-3133.docx" TargetMode="External"/><Relationship Id="rId2" Type="http://schemas.openxmlformats.org/officeDocument/2006/relationships/hyperlink" Target="https://mentor.ieee.org/802.11/dcn/21/11-21-0523-03-00be-cr-for-35-3-5-4-multi-link-setup-ie-usag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77-05-00be-cr-mld-architecture.docx" TargetMode="External"/><Relationship Id="rId5" Type="http://schemas.openxmlformats.org/officeDocument/2006/relationships/hyperlink" Target="https://mentor.ieee.org/802.11/dcn/21/11-21-0500-05-00be-cr-for-35-3-2-3.docx" TargetMode="External"/><Relationship Id="rId4" Type="http://schemas.openxmlformats.org/officeDocument/2006/relationships/hyperlink" Target="https://mentor.ieee.org/802.11/dcn/21/11-21-0499-06-00be-cr-for-cids-related-to-ml-ie-usage-for-multi-link-setup.docx" TargetMode="Externa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69-02-00be-cr-for-cid-3017.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1/11-21-0662-04-00be-cr-for-35-4-2-ul-mu-operation.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1/11-21-0923-01-00be-11be-spectral-mask-floor.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467-02-00be-cr-for-35-3-4-3-multi-link-element-usage.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hyperlink" Target="https://mentor.ieee.org/802.11/dcn/21/11-21-1053-01-00be-cc36-cr-for-36-3-2-6-ru-and-mru-restrictions-for-20-mhz-operation.docx" TargetMode="External"/><Relationship Id="rId2" Type="http://schemas.openxmlformats.org/officeDocument/2006/relationships/hyperlink" Target="https://mentor.ieee.org/802.11/dcn/21/11-21-1052-01-00be-cc36-cr-for-36-3-12-9-eht-stf.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31-00-00be-cc36-plme.docx" TargetMode="External"/><Relationship Id="rId5" Type="http://schemas.openxmlformats.org/officeDocument/2006/relationships/hyperlink" Target="https://mentor.ieee.org/802.11/dcn/21/11-21-1127-02-00be-cc36-cr-on-ppdu-encoding-process.docx" TargetMode="External"/><Relationship Id="rId4" Type="http://schemas.openxmlformats.org/officeDocument/2006/relationships/hyperlink" Target="https://mentor.ieee.org/802.11/dcn/21/11-21-1054-01-00be-cc36-cr-for-cid-4971-to-4974.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August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for Teleconferences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2021-07-30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B539251-052C-42F3-9641-76D2DA66B639}"/>
              </a:ext>
            </a:extLst>
          </p:cNvPr>
          <p:cNvSpPr>
            <a:spLocks noGrp="1"/>
          </p:cNvSpPr>
          <p:nvPr>
            <p:ph type="title"/>
          </p:nvPr>
        </p:nvSpPr>
        <p:spPr/>
        <p:txBody>
          <a:bodyPr/>
          <a:lstStyle/>
          <a:p>
            <a:r>
              <a:rPr lang="en-US" dirty="0"/>
              <a:t>Motion 150</a:t>
            </a:r>
          </a:p>
        </p:txBody>
      </p:sp>
      <p:sp>
        <p:nvSpPr>
          <p:cNvPr id="8" name="Content Placeholder 7">
            <a:extLst>
              <a:ext uri="{FF2B5EF4-FFF2-40B4-BE49-F238E27FC236}">
                <a16:creationId xmlns:a16="http://schemas.microsoft.com/office/drawing/2014/main" id="{1C9ED483-91FF-42D1-8D30-9A0BAA5A1E4C}"/>
              </a:ext>
            </a:extLst>
          </p:cNvPr>
          <p:cNvSpPr>
            <a:spLocks noGrp="1"/>
          </p:cNvSpPr>
          <p:nvPr>
            <p:ph idx="1"/>
          </p:nvPr>
        </p:nvSpPr>
        <p:spPr>
          <a:xfrm>
            <a:off x="685800" y="1981200"/>
            <a:ext cx="7770813" cy="4419600"/>
          </a:xfrm>
        </p:spPr>
        <p:txBody>
          <a:bodyPr/>
          <a:lstStyle/>
          <a:p>
            <a:pPr marL="0" indent="0"/>
            <a:r>
              <a:rPr lang="en-US" sz="1800" dirty="0"/>
              <a:t>Move to add to the 11be SFD, candidate specification text in </a:t>
            </a:r>
            <a:r>
              <a:rPr lang="en-US" sz="1800" dirty="0">
                <a:hlinkClick r:id="rId2"/>
              </a:rPr>
              <a:t>11-20/1935r10</a:t>
            </a:r>
            <a:r>
              <a:rPr lang="en-US" sz="1800" dirty="0"/>
              <a:t> that is identified with the following tags:</a:t>
            </a:r>
          </a:p>
          <a:p>
            <a:pPr marL="800100" lvl="1" indent="-342900">
              <a:buFont typeface="Arial" panose="020B0604020202020204" pitchFamily="34" charset="0"/>
              <a:buChar char="•"/>
            </a:pPr>
            <a:r>
              <a:rPr lang="en-US" sz="1600" dirty="0"/>
              <a:t>SP355, SP356, SP357, SP358, SP359, SP360, SP361, SP362, SP363, SP364,</a:t>
            </a:r>
          </a:p>
          <a:p>
            <a:pPr marL="800100" lvl="1" indent="-342900">
              <a:buFont typeface="Arial" panose="020B0604020202020204" pitchFamily="34" charset="0"/>
              <a:buChar char="•"/>
            </a:pPr>
            <a:r>
              <a:rPr lang="en-US" sz="1600" dirty="0"/>
              <a:t>SP365, SP366, SP367, SP368, SP369, SP370, SP371, SP372, SP373, SP374,</a:t>
            </a:r>
          </a:p>
          <a:p>
            <a:pPr marL="800100" lvl="1" indent="-342900">
              <a:buFont typeface="Arial" panose="020B0604020202020204" pitchFamily="34" charset="0"/>
              <a:buChar char="•"/>
            </a:pPr>
            <a:r>
              <a:rPr lang="en-US" sz="1600" dirty="0"/>
              <a:t>SP375, SP376, SP377, SP378, SP379, </a:t>
            </a:r>
            <a:r>
              <a:rPr lang="en-US" sz="1600" u="sng" dirty="0">
                <a:solidFill>
                  <a:srgbClr val="FF0000"/>
                </a:solidFill>
              </a:rPr>
              <a:t>SP380, SP381, SP382, SP383, SP384</a:t>
            </a:r>
            <a:r>
              <a:rPr lang="en-US" sz="1600" dirty="0"/>
              <a:t>.</a:t>
            </a:r>
          </a:p>
          <a:p>
            <a:pPr>
              <a:buFont typeface="Arial" panose="020B0604020202020204" pitchFamily="34" charset="0"/>
              <a:buChar char="•"/>
            </a:pPr>
            <a:endParaRPr lang="en-US" sz="1800" dirty="0"/>
          </a:p>
          <a:p>
            <a:pPr marL="0" indent="0"/>
            <a:r>
              <a:rPr lang="en-US" sz="1800" dirty="0"/>
              <a:t>Move: Edward Au			Second: Ross Jian Yu</a:t>
            </a:r>
          </a:p>
          <a:p>
            <a:pPr marL="0" indent="0"/>
            <a:r>
              <a:rPr lang="en-US" sz="1800" dirty="0"/>
              <a:t>Discussion: None.</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marL="0" indent="0"/>
            <a:r>
              <a:rPr lang="en-US" sz="1600" i="1" dirty="0"/>
              <a:t>Note 1: These are all candidate SFD texts highlighted in yellow that have </a:t>
            </a:r>
            <a:r>
              <a:rPr lang="en-US" sz="1600" i="1" dirty="0">
                <a:highlight>
                  <a:srgbClr val="FFFF00"/>
                </a:highlight>
              </a:rPr>
              <a:t>NOT</a:t>
            </a:r>
            <a:r>
              <a:rPr lang="en-US" sz="1600" i="1" dirty="0"/>
              <a:t> received a request for further discussion</a:t>
            </a:r>
          </a:p>
          <a:p>
            <a:pPr marL="0" indent="0"/>
            <a:r>
              <a:rPr lang="en-US" sz="1600" i="1" dirty="0"/>
              <a:t>Note 2: SPs in </a:t>
            </a:r>
            <a:r>
              <a:rPr lang="en-US" sz="1600" i="1" dirty="0">
                <a:solidFill>
                  <a:srgbClr val="FF0000"/>
                </a:solidFill>
              </a:rPr>
              <a:t>red</a:t>
            </a:r>
            <a:r>
              <a:rPr lang="en-US" sz="1600" i="1" dirty="0"/>
              <a:t> are those added on the fly as per discussions during the Joint conf call.</a:t>
            </a:r>
          </a:p>
          <a:p>
            <a:pPr>
              <a:buFont typeface="Arial" panose="020B0604020202020204" pitchFamily="34" charset="0"/>
              <a:buChar char="•"/>
            </a:pPr>
            <a:endParaRPr lang="en-US" sz="1800" dirty="0"/>
          </a:p>
        </p:txBody>
      </p:sp>
      <p:sp>
        <p:nvSpPr>
          <p:cNvPr id="6" name="Slide Number Placeholder 5">
            <a:extLst>
              <a:ext uri="{FF2B5EF4-FFF2-40B4-BE49-F238E27FC236}">
                <a16:creationId xmlns:a16="http://schemas.microsoft.com/office/drawing/2014/main" id="{8E59FAEF-D1E9-4168-9AA5-CADA95932542}"/>
              </a:ext>
            </a:extLst>
          </p:cNvPr>
          <p:cNvSpPr>
            <a:spLocks noGrp="1"/>
          </p:cNvSpPr>
          <p:nvPr>
            <p:ph type="sldNum" idx="12"/>
          </p:nvPr>
        </p:nvSpPr>
        <p:spPr/>
        <p:txBody>
          <a:bodyPr/>
          <a:lstStyle/>
          <a:p>
            <a:r>
              <a:rPr lang="en-GB"/>
              <a:t>Slide </a:t>
            </a:r>
            <a:fld id="{3ABCC52B-A3F7-440B-BBF2-55191E6E7773}" type="slidenum">
              <a:rPr lang="en-GB" smtClean="0"/>
              <a:pPr/>
              <a:t>10</a:t>
            </a:fld>
            <a:endParaRPr lang="en-GB"/>
          </a:p>
        </p:txBody>
      </p:sp>
      <p:sp>
        <p:nvSpPr>
          <p:cNvPr id="5" name="Footer Placeholder 4">
            <a:extLst>
              <a:ext uri="{FF2B5EF4-FFF2-40B4-BE49-F238E27FC236}">
                <a16:creationId xmlns:a16="http://schemas.microsoft.com/office/drawing/2014/main" id="{A1641D0D-D830-446D-9CA6-ADD8EEB737AD}"/>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DB7745C-6D2D-4C96-AB63-4A8AC6CA39B8}"/>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65510956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221 (CC36-PHY-2)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8152 in </a:t>
            </a:r>
            <a:r>
              <a:rPr lang="en-US" sz="1200" b="0" dirty="0">
                <a:hlinkClick r:id="rId2"/>
              </a:rPr>
              <a:t>1088r0</a:t>
            </a:r>
            <a:r>
              <a:rPr lang="en-US" sz="1200" b="0" dirty="0"/>
              <a:t> </a:t>
            </a:r>
            <a:r>
              <a:rPr lang="en-US" sz="1200" b="0" i="1" dirty="0"/>
              <a:t>[1 CID]</a:t>
            </a:r>
          </a:p>
          <a:p>
            <a:pPr marL="285750" indent="-285750">
              <a:buFont typeface="Arial" panose="020B0604020202020204" pitchFamily="34" charset="0"/>
              <a:buChar char="•"/>
            </a:pPr>
            <a:r>
              <a:rPr lang="en-US" sz="1200" b="0" dirty="0"/>
              <a:t>4670, 4854, 4855, 4856, 5416, 5417, 5418, 5420, 5478, 5479, 5528, 6153, 6438, 6439, 6467, 6468, 6469, 7002, 8110, 8111, 8112, 8113, 8114, 8115 in </a:t>
            </a:r>
            <a:r>
              <a:rPr lang="en-US" sz="1200" b="0" dirty="0">
                <a:hlinkClick r:id="rId3"/>
              </a:rPr>
              <a:t>1057r3</a:t>
            </a:r>
            <a:r>
              <a:rPr lang="en-US" sz="1200" b="0" dirty="0"/>
              <a:t> </a:t>
            </a:r>
            <a:r>
              <a:rPr lang="en-US" sz="1200" b="0" i="1" dirty="0"/>
              <a:t>[24 CID]</a:t>
            </a:r>
          </a:p>
          <a:p>
            <a:pPr marL="285750" indent="-285750">
              <a:buFont typeface="Arial" panose="020B0604020202020204" pitchFamily="34" charset="0"/>
              <a:buChar char="•"/>
            </a:pPr>
            <a:r>
              <a:rPr lang="en-US" sz="1200" b="0" dirty="0"/>
              <a:t>7209, 7210, 4852, 5415, 8108, 8109, 8016, 8106, 8017, 8107, 8018, 4851 in </a:t>
            </a:r>
            <a:r>
              <a:rPr lang="en-US" sz="1200" b="0" dirty="0">
                <a:hlinkClick r:id="rId4"/>
              </a:rPr>
              <a:t>1048r0</a:t>
            </a:r>
            <a:r>
              <a:rPr lang="en-US" sz="1200" b="0" dirty="0"/>
              <a:t> </a:t>
            </a:r>
            <a:r>
              <a:rPr lang="en-US" sz="1200" b="0" i="1" dirty="0"/>
              <a:t>[12 CID]</a:t>
            </a:r>
          </a:p>
          <a:p>
            <a:pPr marL="285750" indent="-285750">
              <a:buFont typeface="Arial" panose="020B0604020202020204" pitchFamily="34" charset="0"/>
              <a:buChar char="•"/>
            </a:pPr>
            <a:r>
              <a:rPr lang="en-US" sz="1200" b="0" dirty="0"/>
              <a:t>5484  in </a:t>
            </a:r>
            <a:r>
              <a:rPr lang="en-US" sz="1200" b="0" dirty="0">
                <a:hlinkClick r:id="rId5"/>
              </a:rPr>
              <a:t>1042r3</a:t>
            </a:r>
            <a:r>
              <a:rPr lang="en-US" sz="1200" b="0" dirty="0"/>
              <a:t> </a:t>
            </a:r>
            <a:r>
              <a:rPr lang="en-US" sz="1200" b="0" i="1" dirty="0"/>
              <a:t>[1 CID]</a:t>
            </a:r>
          </a:p>
          <a:p>
            <a:pPr marL="285750" indent="-285750">
              <a:buFont typeface="Arial" panose="020B0604020202020204" pitchFamily="34" charset="0"/>
              <a:buChar char="•"/>
            </a:pPr>
            <a:r>
              <a:rPr lang="en-US" sz="1200" b="0" dirty="0"/>
              <a:t>4915, 4916, 5433, 6473, 6474, 6475 in </a:t>
            </a:r>
            <a:r>
              <a:rPr lang="en-US" sz="1200" b="0" dirty="0">
                <a:hlinkClick r:id="rId6"/>
              </a:rPr>
              <a:t>1041r0</a:t>
            </a:r>
            <a:r>
              <a:rPr lang="en-US" sz="1200" b="0" dirty="0"/>
              <a:t> </a:t>
            </a:r>
            <a:r>
              <a:rPr lang="en-US" sz="1200" b="0" i="1" dirty="0"/>
              <a:t>[6 CID]</a:t>
            </a:r>
          </a:p>
          <a:p>
            <a:pPr marL="0" indent="0"/>
            <a:endParaRPr lang="en-US" sz="1400" dirty="0"/>
          </a:p>
          <a:p>
            <a:pPr marL="0" indent="0"/>
            <a:r>
              <a:rPr lang="en-US" sz="1400" dirty="0"/>
              <a:t>Move: Edward Au				Second: Ross Jian Yu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77512663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222 (CC36-PHY-3)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5093, 7971 in </a:t>
            </a:r>
            <a:r>
              <a:rPr lang="en-US" sz="1200" b="0" dirty="0">
                <a:hlinkClick r:id="rId2"/>
              </a:rPr>
              <a:t>1107r1</a:t>
            </a:r>
            <a:r>
              <a:rPr lang="en-US" sz="1200" b="0" dirty="0"/>
              <a:t> </a:t>
            </a:r>
            <a:r>
              <a:rPr lang="en-US" sz="1200" b="0" i="1" dirty="0"/>
              <a:t>[2 CID]</a:t>
            </a:r>
          </a:p>
          <a:p>
            <a:pPr marL="285750" indent="-285750">
              <a:buFont typeface="Arial" panose="020B0604020202020204" pitchFamily="34" charset="0"/>
              <a:buChar char="•"/>
            </a:pPr>
            <a:r>
              <a:rPr lang="en-US" sz="1200" b="0" dirty="0"/>
              <a:t>4910, 6830, 6831, 7012 in </a:t>
            </a:r>
            <a:r>
              <a:rPr lang="en-US" sz="1200" b="0" dirty="0">
                <a:hlinkClick r:id="rId3"/>
              </a:rPr>
              <a:t>1121r0</a:t>
            </a:r>
            <a:r>
              <a:rPr lang="en-US" sz="1200" b="0" dirty="0"/>
              <a:t> </a:t>
            </a:r>
            <a:r>
              <a:rPr lang="en-US" sz="1200" b="0" i="1" dirty="0"/>
              <a:t>[4 CID]</a:t>
            </a:r>
          </a:p>
          <a:p>
            <a:pPr marL="285750" indent="-285750">
              <a:buFont typeface="Arial" panose="020B0604020202020204" pitchFamily="34" charset="0"/>
              <a:buChar char="•"/>
            </a:pPr>
            <a:r>
              <a:rPr lang="en-US" sz="1200" b="0" dirty="0"/>
              <a:t>5719, 7998 in </a:t>
            </a:r>
            <a:r>
              <a:rPr lang="en-US" sz="1200" b="0" dirty="0">
                <a:hlinkClick r:id="rId4"/>
              </a:rPr>
              <a:t>1101r1</a:t>
            </a:r>
            <a:r>
              <a:rPr lang="en-US" sz="1200" b="0" dirty="0"/>
              <a:t> </a:t>
            </a:r>
            <a:r>
              <a:rPr lang="en-US" sz="1200" b="0" i="1" dirty="0"/>
              <a:t>[2 CID]</a:t>
            </a:r>
          </a:p>
          <a:p>
            <a:pPr marL="0" indent="0"/>
            <a:endParaRPr lang="en-US" sz="1400" dirty="0"/>
          </a:p>
          <a:p>
            <a:pPr marL="0" indent="0"/>
            <a:r>
              <a:rPr lang="en-US" sz="1400" dirty="0"/>
              <a:t>Move:  Edward Au			Second: Bin Tian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03062834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223 (MAC-5)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1751, 1684, 2445, 3029, 2871, 2870, 1930, 1931, 1199, 1932, 1686, 1446, 1427, 1065, 3339, 2353, 3340, 2837, 1689, 2713, 1752, 2756, 2838, 3383 in </a:t>
            </a:r>
            <a:r>
              <a:rPr lang="en-US" sz="1200" b="0" dirty="0">
                <a:hlinkClick r:id="rId2"/>
              </a:rPr>
              <a:t>285r4</a:t>
            </a:r>
            <a:r>
              <a:rPr lang="en-US" sz="1200" b="0" dirty="0"/>
              <a:t> </a:t>
            </a:r>
            <a:r>
              <a:rPr lang="en-US" sz="1200" b="0" i="1" dirty="0"/>
              <a:t>[24 CIDs]</a:t>
            </a:r>
          </a:p>
          <a:p>
            <a:pPr marL="0" indent="0"/>
            <a:endParaRPr lang="en-US" sz="1400" dirty="0"/>
          </a:p>
          <a:p>
            <a:pPr marL="0" indent="0"/>
            <a:r>
              <a:rPr lang="en-US" sz="1400" dirty="0"/>
              <a:t>Move: Abhishek Patil  				Second: Stephen McCann</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37463414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u="sng" dirty="0">
                <a:solidFill>
                  <a:srgbClr val="FF0000"/>
                </a:solidFill>
              </a:rPr>
              <a:t>Only part I in </a:t>
            </a:r>
            <a:r>
              <a:rPr lang="en-US" sz="1400" dirty="0">
                <a:hlinkClick r:id="rId2"/>
              </a:rPr>
              <a:t>971r3</a:t>
            </a:r>
            <a:endParaRPr lang="en-US" sz="1400" dirty="0"/>
          </a:p>
          <a:p>
            <a:pPr marL="0" indent="0"/>
            <a:endParaRPr lang="en-US" sz="1600" dirty="0"/>
          </a:p>
          <a:p>
            <a:pPr marL="0" indent="0"/>
            <a:r>
              <a:rPr lang="en-US" sz="1600" dirty="0"/>
              <a:t>Move: Edward Au		Second: Po-Kai Huang</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1302268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225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D1.1 draft after incorporating the approved changes as specified in </a:t>
            </a:r>
            <a:r>
              <a:rPr lang="en-US" sz="1600" dirty="0">
                <a:solidFill>
                  <a:schemeClr val="tx1"/>
                </a:solidFill>
              </a:rPr>
              <a:t>Motions 204 to 224 (motions with numerical values)</a:t>
            </a:r>
            <a:r>
              <a:rPr lang="en-US" sz="1600" dirty="0"/>
              <a:t>.</a:t>
            </a:r>
          </a:p>
          <a:p>
            <a:pPr>
              <a:buFont typeface="Arial" panose="020B0604020202020204" pitchFamily="34" charset="0"/>
              <a:buChar char="•"/>
            </a:pPr>
            <a:endParaRPr lang="en-US" sz="1600" dirty="0"/>
          </a:p>
          <a:p>
            <a:pPr marL="0" indent="0"/>
            <a:r>
              <a:rPr lang="en-US" sz="1600" dirty="0"/>
              <a:t>Move: Abhishek Patil		Second: Laurent Cariou</a:t>
            </a:r>
          </a:p>
          <a:p>
            <a:pPr marL="0" indent="0"/>
            <a:r>
              <a:rPr lang="en-US" sz="1600" dirty="0"/>
              <a:t>Discussion: None.</a:t>
            </a:r>
          </a:p>
          <a:p>
            <a:r>
              <a:rPr lang="en-US" sz="1600" dirty="0">
                <a:highlight>
                  <a:srgbClr val="00FF00"/>
                </a:highlight>
              </a:rPr>
              <a:t>Result: Approved with unanimous consent.</a:t>
            </a:r>
          </a:p>
          <a:p>
            <a:endParaRPr lang="en-US" sz="1600" dirty="0">
              <a:highlight>
                <a:srgbClr val="00FF00"/>
              </a:highlight>
            </a:endParaRP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70952309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Tree>
    <p:extLst>
      <p:ext uri="{BB962C8B-B14F-4D97-AF65-F5344CB8AC3E}">
        <p14:creationId xmlns:p14="http://schemas.microsoft.com/office/powerpoint/2010/main" val="107368296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226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4465, 6210, 6300, 5259, 4466, 5260, 8342, 7725, 6211, 4386, 4467, 6302, 7415, 6301, 7416, 6212, 4067, 4388, 7417, 4114, 6735, 4468, 7419 in </a:t>
            </a:r>
            <a:r>
              <a:rPr lang="en-US" sz="1200" b="0" dirty="0">
                <a:hlinkClick r:id="rId2"/>
              </a:rPr>
              <a:t>1172r2</a:t>
            </a:r>
            <a:r>
              <a:rPr lang="en-US" sz="1200" b="0" dirty="0"/>
              <a:t> </a:t>
            </a:r>
            <a:r>
              <a:rPr lang="en-US" sz="1200" b="0" i="1" dirty="0"/>
              <a:t>[23 CIDs]</a:t>
            </a:r>
          </a:p>
          <a:p>
            <a:pPr marL="285750" indent="-285750">
              <a:buFont typeface="Arial" panose="020B0604020202020204" pitchFamily="34" charset="0"/>
              <a:buChar char="•"/>
            </a:pPr>
            <a:r>
              <a:rPr lang="en-US" sz="1200" b="0" dirty="0"/>
              <a:t>6134, 4387 in </a:t>
            </a:r>
            <a:r>
              <a:rPr lang="en-US" sz="1200" b="0" dirty="0">
                <a:hlinkClick r:id="rId3"/>
              </a:rPr>
              <a:t>1172r3</a:t>
            </a:r>
            <a:r>
              <a:rPr lang="en-US" sz="1200" b="0" dirty="0"/>
              <a:t> </a:t>
            </a:r>
            <a:r>
              <a:rPr lang="en-US" sz="1200" b="0" i="1" dirty="0"/>
              <a:t>[2 CIDs]</a:t>
            </a:r>
          </a:p>
          <a:p>
            <a:pPr marL="285750" indent="-285750">
              <a:buFont typeface="Arial" panose="020B0604020202020204" pitchFamily="34" charset="0"/>
              <a:buChar char="•"/>
            </a:pPr>
            <a:r>
              <a:rPr lang="en-US" sz="1200" b="0" dirty="0"/>
              <a:t>5043, 4013, 4018, 5044 in </a:t>
            </a:r>
            <a:r>
              <a:rPr lang="en-US" sz="1200" b="0" dirty="0">
                <a:hlinkClick r:id="rId4"/>
              </a:rPr>
              <a:t>1175r4</a:t>
            </a:r>
            <a:r>
              <a:rPr lang="en-US" sz="1200" b="0" dirty="0"/>
              <a:t> </a:t>
            </a:r>
            <a:r>
              <a:rPr lang="en-US" sz="1200" b="0" i="1" dirty="0"/>
              <a:t>[4 CIDs]</a:t>
            </a:r>
          </a:p>
          <a:p>
            <a:pPr marL="285750" indent="-285750">
              <a:buFont typeface="Arial" panose="020B0604020202020204" pitchFamily="34" charset="0"/>
              <a:buChar char="•"/>
            </a:pPr>
            <a:r>
              <a:rPr lang="en-US" sz="1200" b="0" dirty="0"/>
              <a:t>7715, 6864, 7716, 7365, 5736, 5738, 5737, 4246, 7717, 5390, 4108, 4361, 5600, 5801, 5913, 6221, 6566, 6870, 8223, 8330, 7805, 5391, 4035, 6567, 4377, 6534, 7811, 7847, 8224, 5045, 5601, 6222, 6395, 6872, 7059, 7718, 6568, 4362, 5250, 5966, 7514, 6570, 6396, 6569, 5046, 6878, 5047, 7395, 5739, 6397, 4249 in </a:t>
            </a:r>
            <a:r>
              <a:rPr lang="en-GB" sz="1200" b="0" u="sng" dirty="0">
                <a:solidFill>
                  <a:srgbClr val="0000FF"/>
                </a:solidFill>
                <a:effectLst/>
                <a:ea typeface="Times New Roman" panose="02020603050405020304" pitchFamily="18" charset="0"/>
                <a:hlinkClick r:id="rId5"/>
              </a:rPr>
              <a:t>1087r5</a:t>
            </a:r>
            <a:r>
              <a:rPr lang="en-US" sz="1200" b="0" i="1" dirty="0"/>
              <a:t> [51 CIDs]</a:t>
            </a:r>
          </a:p>
          <a:p>
            <a:pPr marL="285750" indent="-285750">
              <a:buFont typeface="Arial" panose="020B0604020202020204" pitchFamily="34" charset="0"/>
              <a:buChar char="•"/>
            </a:pPr>
            <a:r>
              <a:rPr lang="en-US" sz="1200" b="0" dirty="0"/>
              <a:t>5386 in </a:t>
            </a:r>
            <a:r>
              <a:rPr lang="en-US" sz="1200" b="0" dirty="0">
                <a:hlinkClick r:id="rId6"/>
              </a:rPr>
              <a:t>1180r2</a:t>
            </a:r>
            <a:r>
              <a:rPr lang="en-US" sz="1200" b="0" dirty="0"/>
              <a:t> </a:t>
            </a:r>
            <a:r>
              <a:rPr lang="en-US" sz="1200" b="0" i="1" dirty="0"/>
              <a:t>[1 CID]</a:t>
            </a:r>
          </a:p>
          <a:p>
            <a:pPr marL="285750" indent="-285750">
              <a:buFont typeface="Arial" panose="020B0604020202020204" pitchFamily="34" charset="0"/>
              <a:buChar char="•"/>
            </a:pPr>
            <a:endParaRPr lang="en-US" sz="1200" b="0" i="1" dirty="0"/>
          </a:p>
          <a:p>
            <a:pPr marL="0" indent="0"/>
            <a:endParaRPr lang="en-US" sz="1400" dirty="0"/>
          </a:p>
          <a:p>
            <a:pPr marL="0" indent="0"/>
            <a:r>
              <a:rPr lang="en-US" sz="1400" dirty="0"/>
              <a:t>Move: Edward Au			Second: Abhishek Patil</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427579328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227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7566, 7439, 4100, 6865, 4106, 5742, 4814, 5743, 6235, 4815, 4810, 8280, 7568, 4816, 7569, 6869, 8281, 6387, 6015, 6705, 6868, 5126, 6236, 7702, 5829, 7577, 5830, 7579, 7581, 5831, 5128, 6880, 6867, 5129, 7511, 8286, 8287, 8288, 4017, 4366, 5130, 5389, 6223, 7340, 4818, 6755, 6366, 8289, 6390, 6575, 7351, 8170, 4735 in </a:t>
            </a:r>
            <a:r>
              <a:rPr lang="en-US" sz="1200" b="0" dirty="0">
                <a:hlinkClick r:id="rId2"/>
              </a:rPr>
              <a:t>1085r6</a:t>
            </a:r>
            <a:r>
              <a:rPr lang="en-US" sz="1200" b="0" dirty="0"/>
              <a:t> </a:t>
            </a:r>
            <a:r>
              <a:rPr lang="en-US" sz="1200" b="0" i="1" dirty="0"/>
              <a:t>[53 CIDs]</a:t>
            </a:r>
          </a:p>
          <a:p>
            <a:pPr marL="285750" indent="-285750">
              <a:buFont typeface="Arial" panose="020B0604020202020204" pitchFamily="34" charset="0"/>
              <a:buChar char="•"/>
            </a:pPr>
            <a:r>
              <a:rPr lang="en-US" sz="1200" b="0" dirty="0"/>
              <a:t>4365, 5746, 6599, 6388, 4266, 8284, 7040, 7582, 8283, 8285 in </a:t>
            </a:r>
            <a:r>
              <a:rPr lang="en-US" sz="1200" b="0" dirty="0">
                <a:hlinkClick r:id="rId3"/>
              </a:rPr>
              <a:t>1206r3</a:t>
            </a:r>
            <a:r>
              <a:rPr lang="en-US" sz="1200" b="0" dirty="0"/>
              <a:t> </a:t>
            </a:r>
            <a:r>
              <a:rPr lang="en-US" sz="1200" b="0" i="1" dirty="0"/>
              <a:t>[10 CIDs]</a:t>
            </a:r>
          </a:p>
          <a:p>
            <a:pPr marL="285750" indent="-285750">
              <a:buFont typeface="Arial" panose="020B0604020202020204" pitchFamily="34" charset="0"/>
              <a:buChar char="•"/>
            </a:pPr>
            <a:r>
              <a:rPr lang="en-US" sz="1200" b="0" dirty="0"/>
              <a:t>6183, 5155, 4250, 5142, 5192, 5209, 5238, 5449, 6537, 6538, 6617, 7454, 7668, 7721, 7882, 8229, 8332 in </a:t>
            </a:r>
            <a:r>
              <a:rPr lang="en-US" sz="1200" b="0" dirty="0">
                <a:hlinkClick r:id="rId4"/>
              </a:rPr>
              <a:t>1132r2</a:t>
            </a:r>
            <a:r>
              <a:rPr lang="en-US" sz="1200" b="0" dirty="0"/>
              <a:t> </a:t>
            </a:r>
            <a:r>
              <a:rPr lang="en-US" sz="1200" b="0" i="1" dirty="0"/>
              <a:t>[17 CIDs]</a:t>
            </a:r>
          </a:p>
          <a:p>
            <a:pPr marL="285750" indent="-285750">
              <a:buFont typeface="Arial" panose="020B0604020202020204" pitchFamily="34" charset="0"/>
              <a:buChar char="•"/>
            </a:pPr>
            <a:r>
              <a:rPr lang="en-US" sz="1200" b="0" dirty="0"/>
              <a:t>4128, 4129, 5781, 6178, 6179 in </a:t>
            </a:r>
            <a:r>
              <a:rPr lang="en-US" sz="1200" b="0" dirty="0">
                <a:hlinkClick r:id="rId5"/>
              </a:rPr>
              <a:t>1223r3</a:t>
            </a:r>
            <a:r>
              <a:rPr lang="en-US" sz="1200" b="0" dirty="0"/>
              <a:t> </a:t>
            </a:r>
            <a:r>
              <a:rPr lang="en-US" sz="1200" b="0" i="1" dirty="0"/>
              <a:t>[5 CIDs]</a:t>
            </a:r>
          </a:p>
          <a:p>
            <a:pPr marL="0" indent="0"/>
            <a:endParaRPr lang="en-US" sz="1400" dirty="0"/>
          </a:p>
          <a:p>
            <a:pPr marL="0" indent="0"/>
            <a:r>
              <a:rPr lang="en-US" sz="1400" dirty="0"/>
              <a:t>Move: Edward Au			Second: Rajat Pushkarna</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71294541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228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4569, 4667, 7198, 7399, 7996, 7997, 8103 in </a:t>
            </a:r>
            <a:r>
              <a:rPr lang="en-GB" sz="1200" b="0" u="sng" dirty="0">
                <a:solidFill>
                  <a:srgbClr val="7030A0"/>
                </a:solidFill>
                <a:effectLst/>
                <a:ea typeface="Times New Roman" panose="02020603050405020304" pitchFamily="18" charset="0"/>
                <a:hlinkClick r:id="rId2"/>
              </a:rPr>
              <a:t>1100r2</a:t>
            </a:r>
            <a:r>
              <a:rPr lang="en-US" sz="1200" b="0" dirty="0"/>
              <a:t> </a:t>
            </a:r>
            <a:r>
              <a:rPr lang="en-US" sz="1200" b="0" i="1" dirty="0"/>
              <a:t>[7 CIDs]</a:t>
            </a:r>
          </a:p>
          <a:p>
            <a:pPr marL="285750" indent="-285750">
              <a:buFont typeface="Arial" panose="020B0604020202020204" pitchFamily="34" charset="0"/>
              <a:buChar char="•"/>
            </a:pPr>
            <a:r>
              <a:rPr lang="en-US" sz="1200" b="0" dirty="0"/>
              <a:t>4664, 4579, 7197, 7313 in </a:t>
            </a:r>
            <a:r>
              <a:rPr lang="en-GB" sz="1200" b="0" u="sng" dirty="0">
                <a:solidFill>
                  <a:srgbClr val="7030A0"/>
                </a:solidFill>
                <a:effectLst/>
                <a:ea typeface="Times New Roman" panose="02020603050405020304" pitchFamily="18" charset="0"/>
                <a:hlinkClick r:id="rId3"/>
              </a:rPr>
              <a:t>1099r1</a:t>
            </a:r>
            <a:r>
              <a:rPr lang="en-US" sz="1200" b="0" i="1" dirty="0"/>
              <a:t> [4 CIDs]</a:t>
            </a:r>
            <a:endParaRPr lang="en-GB" sz="1200" b="0" u="sng" dirty="0">
              <a:solidFill>
                <a:srgbClr val="7030A0"/>
              </a:solidFill>
              <a:effectLst/>
              <a:ea typeface="Times New Roman" panose="02020603050405020304" pitchFamily="18" charset="0"/>
            </a:endParaRPr>
          </a:p>
          <a:p>
            <a:pPr marL="285750" indent="-285750">
              <a:buFont typeface="Arial" panose="020B0604020202020204" pitchFamily="34" charset="0"/>
              <a:buChar char="•"/>
            </a:pPr>
            <a:r>
              <a:rPr lang="en-US" sz="1200" b="0" dirty="0"/>
              <a:t>4552, 7196 in </a:t>
            </a:r>
            <a:r>
              <a:rPr lang="en-GB" sz="1200" b="0" u="sng" dirty="0">
                <a:solidFill>
                  <a:srgbClr val="7030A0"/>
                </a:solidFill>
                <a:effectLst/>
                <a:ea typeface="Times New Roman" panose="02020603050405020304" pitchFamily="18" charset="0"/>
                <a:hlinkClick r:id="rId4"/>
              </a:rPr>
              <a:t>1098r1</a:t>
            </a:r>
            <a:r>
              <a:rPr lang="en-US" sz="1200" b="0" i="1" dirty="0"/>
              <a:t> [2 CIDs]</a:t>
            </a:r>
            <a:endParaRPr lang="en-GB" sz="1200" b="0" u="sng" dirty="0">
              <a:solidFill>
                <a:srgbClr val="7030A0"/>
              </a:solidFill>
              <a:effectLst/>
              <a:ea typeface="Times New Roman" panose="02020603050405020304" pitchFamily="18" charset="0"/>
            </a:endParaRPr>
          </a:p>
          <a:p>
            <a:pPr marL="285750" indent="-285750">
              <a:buFont typeface="Arial" panose="020B0604020202020204" pitchFamily="34" charset="0"/>
              <a:buChar char="•"/>
            </a:pPr>
            <a:r>
              <a:rPr lang="en-US" sz="1200" b="0" dirty="0"/>
              <a:t>4689, 4690, 4803, 4943, 5399, 5470, 7179, 7180, 7749 in </a:t>
            </a:r>
            <a:r>
              <a:rPr lang="en-GB" sz="1200" b="0" u="sng" dirty="0">
                <a:solidFill>
                  <a:srgbClr val="7030A0"/>
                </a:solidFill>
                <a:effectLst/>
                <a:ea typeface="Times New Roman" panose="02020603050405020304" pitchFamily="18" charset="0"/>
                <a:hlinkClick r:id="rId5"/>
              </a:rPr>
              <a:t>1097r1</a:t>
            </a:r>
            <a:r>
              <a:rPr lang="en-US" sz="1200" b="0" i="1" dirty="0"/>
              <a:t> [9 CIDs]</a:t>
            </a:r>
            <a:endParaRPr lang="en-GB" sz="1200" b="0" u="sng" dirty="0">
              <a:solidFill>
                <a:srgbClr val="7030A0"/>
              </a:solidFill>
              <a:effectLst/>
              <a:ea typeface="Times New Roman" panose="02020603050405020304" pitchFamily="18" charset="0"/>
            </a:endParaRPr>
          </a:p>
          <a:p>
            <a:pPr marL="285750" indent="-285750">
              <a:buFont typeface="Arial" panose="020B0604020202020204" pitchFamily="34" charset="0"/>
              <a:buChar char="•"/>
            </a:pPr>
            <a:r>
              <a:rPr lang="en-US" sz="1200" b="0" dirty="0"/>
              <a:t>4981, 5091, 7117, 7323, 7324, 8083 in </a:t>
            </a:r>
            <a:r>
              <a:rPr lang="en-GB" sz="1200" b="0" u="sng" dirty="0">
                <a:solidFill>
                  <a:srgbClr val="7030A0"/>
                </a:solidFill>
                <a:effectLst/>
                <a:ea typeface="Times New Roman" panose="02020603050405020304" pitchFamily="18" charset="0"/>
                <a:hlinkClick r:id="rId6"/>
              </a:rPr>
              <a:t>1096r1</a:t>
            </a:r>
            <a:r>
              <a:rPr lang="en-US" sz="1200" b="0" i="1" dirty="0"/>
              <a:t> [6 CIDs]</a:t>
            </a:r>
            <a:endParaRPr lang="en-GB" sz="1200" b="0" u="sng" dirty="0">
              <a:solidFill>
                <a:srgbClr val="7030A0"/>
              </a:solidFill>
              <a:effectLst/>
              <a:ea typeface="Times New Roman" panose="02020603050405020304" pitchFamily="18" charset="0"/>
            </a:endParaRPr>
          </a:p>
          <a:p>
            <a:pPr marL="0" indent="0"/>
            <a:endParaRPr lang="en-US" sz="1200" b="0" dirty="0"/>
          </a:p>
          <a:p>
            <a:pPr marL="0" indent="0"/>
            <a:endParaRPr lang="en-US" sz="1400" dirty="0"/>
          </a:p>
          <a:p>
            <a:pPr marL="0" indent="0"/>
            <a:r>
              <a:rPr lang="en-US" sz="1400" dirty="0"/>
              <a:t>Move: Stephen McCann 				Second: Bin Tian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55417892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229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4685, 5013, 5014, 5015, 5016, 5017, 5018, 7249, 7250, 7251, 7314, 7478 in </a:t>
            </a:r>
            <a:r>
              <a:rPr lang="en-GB" sz="1200" b="0" u="sng" dirty="0">
                <a:solidFill>
                  <a:srgbClr val="7030A0"/>
                </a:solidFill>
                <a:effectLst/>
                <a:ea typeface="Times New Roman" panose="02020603050405020304" pitchFamily="18" charset="0"/>
                <a:hlinkClick r:id="rId2"/>
              </a:rPr>
              <a:t>1134r1</a:t>
            </a:r>
            <a:r>
              <a:rPr lang="en-US" sz="1200" b="0" dirty="0"/>
              <a:t> </a:t>
            </a:r>
            <a:r>
              <a:rPr lang="en-US" sz="1200" b="0" i="1" dirty="0"/>
              <a:t>[12 CIDs]</a:t>
            </a:r>
          </a:p>
          <a:p>
            <a:pPr marL="0" indent="0"/>
            <a:endParaRPr lang="en-US" sz="1400" dirty="0"/>
          </a:p>
          <a:p>
            <a:pPr marL="0" indent="0"/>
            <a:r>
              <a:rPr lang="en-US" sz="1400" dirty="0"/>
              <a:t>Move: Mike Montemurro			Second: Bin Tian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3991772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p>
          <a:p>
            <a:pPr lvl="1">
              <a:buFont typeface="Arial" panose="020B0604020202020204" pitchFamily="34" charset="0"/>
              <a:buChar char="•"/>
            </a:pPr>
            <a:r>
              <a:rPr lang="en-US" sz="1400" dirty="0">
                <a:hlinkClick r:id="rId2"/>
              </a:rPr>
              <a:t>1722r4</a:t>
            </a:r>
            <a:r>
              <a:rPr lang="en-US" sz="1400" dirty="0"/>
              <a:t>, </a:t>
            </a:r>
            <a:r>
              <a:rPr lang="en-US" sz="1400" dirty="0">
                <a:hlinkClick r:id="rId3"/>
              </a:rPr>
              <a:t>1957r1</a:t>
            </a:r>
            <a:r>
              <a:rPr lang="en-US" sz="1400" dirty="0"/>
              <a:t>, </a:t>
            </a:r>
            <a:r>
              <a:rPr lang="en-US" sz="1400" dirty="0">
                <a:hlinkClick r:id="rId4"/>
              </a:rPr>
              <a:t>0073r3</a:t>
            </a:r>
            <a:endParaRPr lang="en-US" sz="1400" dirty="0"/>
          </a:p>
          <a:p>
            <a:pPr lvl="1">
              <a:buFont typeface="Arial" panose="020B0604020202020204" pitchFamily="34" charset="0"/>
              <a:buChar char="•"/>
            </a:pPr>
            <a:r>
              <a:rPr lang="en-US" sz="1400" dirty="0">
                <a:hlinkClick r:id="rId5"/>
              </a:rPr>
              <a:t>1963r1</a:t>
            </a:r>
            <a:r>
              <a:rPr lang="en-US" sz="1400" dirty="0"/>
              <a:t>, </a:t>
            </a:r>
            <a:r>
              <a:rPr lang="en-US" sz="1400" dirty="0">
                <a:hlinkClick r:id="rId6"/>
              </a:rPr>
              <a:t>1340r6</a:t>
            </a:r>
            <a:r>
              <a:rPr lang="en-US" sz="1400" dirty="0"/>
              <a:t>, </a:t>
            </a:r>
            <a:r>
              <a:rPr lang="en-US" sz="1400" dirty="0">
                <a:hlinkClick r:id="rId7"/>
              </a:rPr>
              <a:t>1837r5</a:t>
            </a:r>
            <a:r>
              <a:rPr lang="en-US" sz="1400" dirty="0"/>
              <a:t>, </a:t>
            </a:r>
            <a:r>
              <a:rPr lang="en-US" sz="1400" dirty="0">
                <a:hlinkClick r:id="rId8"/>
              </a:rPr>
              <a:t>1480r3</a:t>
            </a:r>
            <a:r>
              <a:rPr lang="en-US" sz="1400" dirty="0"/>
              <a:t>, </a:t>
            </a:r>
            <a:r>
              <a:rPr lang="en-US" sz="1400" dirty="0">
                <a:hlinkClick r:id="rId9"/>
              </a:rPr>
              <a:t>0049r1</a:t>
            </a:r>
            <a:r>
              <a:rPr lang="en-US" sz="1400" dirty="0"/>
              <a:t>, </a:t>
            </a:r>
            <a:r>
              <a:rPr lang="en-US" sz="1400" dirty="0">
                <a:hlinkClick r:id="rId10"/>
              </a:rPr>
              <a:t>1826r7</a:t>
            </a:r>
            <a:r>
              <a:rPr lang="en-US" sz="1400" dirty="0"/>
              <a:t>, </a:t>
            </a:r>
            <a:r>
              <a:rPr lang="en-US" sz="1400" dirty="0">
                <a:hlinkClick r:id="rId11"/>
              </a:rPr>
              <a:t>0010r1</a:t>
            </a:r>
            <a:r>
              <a:rPr lang="en-US" sz="1400" dirty="0"/>
              <a:t>, </a:t>
            </a:r>
            <a:r>
              <a:rPr lang="en-US" sz="1400" dirty="0">
                <a:hlinkClick r:id="rId12"/>
              </a:rPr>
              <a:t>0014r1</a:t>
            </a:r>
            <a:r>
              <a:rPr lang="en-US" sz="1400" dirty="0"/>
              <a:t>, </a:t>
            </a:r>
            <a:r>
              <a:rPr lang="en-US" sz="1400" dirty="0">
                <a:hlinkClick r:id="rId13"/>
              </a:rPr>
              <a:t>0013r2</a:t>
            </a:r>
            <a:r>
              <a:rPr lang="en-US" sz="1400" dirty="0"/>
              <a:t>, </a:t>
            </a:r>
            <a:r>
              <a:rPr lang="en-US" sz="1400" dirty="0">
                <a:hlinkClick r:id="rId14"/>
              </a:rPr>
              <a:t>0002r2</a:t>
            </a:r>
            <a:endParaRPr lang="en-US" sz="1400" dirty="0"/>
          </a:p>
          <a:p>
            <a:pPr lvl="1">
              <a:buFont typeface="Arial" panose="020B0604020202020204" pitchFamily="34" charset="0"/>
              <a:buChar char="•"/>
            </a:pPr>
            <a:endParaRPr lang="en-US" sz="1400" dirty="0"/>
          </a:p>
          <a:p>
            <a:pPr marL="0" indent="0"/>
            <a:r>
              <a:rPr lang="en-US" sz="1600" dirty="0"/>
              <a:t>And instruct the TGbe Editor to create IEEE802.11be D0.3 draft after incorporating these additional changes along with other approved changes as specified in Motion 147.</a:t>
            </a:r>
          </a:p>
          <a:p>
            <a:pPr>
              <a:buFont typeface="Arial" panose="020B0604020202020204" pitchFamily="34" charset="0"/>
              <a:buChar char="•"/>
            </a:pPr>
            <a:endParaRPr lang="en-US" sz="16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pPr>
              <a:buFont typeface="Arial" panose="020B0604020202020204" pitchFamily="34" charset="0"/>
              <a:buChar char="•"/>
            </a:pPr>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2891757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230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4331, 4594, 4889, 4890, 4891, 4892, 5025, 5397 in </a:t>
            </a:r>
            <a:r>
              <a:rPr lang="en-US" sz="1200" b="0" u="sng" dirty="0">
                <a:solidFill>
                  <a:srgbClr val="0563C1"/>
                </a:solidFill>
                <a:effectLst/>
                <a:ea typeface="Calibri" panose="020F0502020204030204" pitchFamily="34" charset="0"/>
                <a:cs typeface="Times New Roman" panose="02020603050405020304" pitchFamily="18" charset="0"/>
                <a:hlinkClick r:id="rId2"/>
              </a:rPr>
              <a:t>1103r1</a:t>
            </a:r>
            <a:r>
              <a:rPr lang="en-US" sz="1200" b="0" dirty="0"/>
              <a:t> </a:t>
            </a:r>
            <a:r>
              <a:rPr lang="en-US" sz="1200" b="0" i="1" dirty="0"/>
              <a:t>[8 CIDs]</a:t>
            </a:r>
          </a:p>
          <a:p>
            <a:pPr marL="285750" indent="-285750">
              <a:buFont typeface="Arial" panose="020B0604020202020204" pitchFamily="34" charset="0"/>
              <a:buChar char="•"/>
            </a:pPr>
            <a:r>
              <a:rPr lang="en-US" sz="1200" b="0" dirty="0"/>
              <a:t>4324, 4344, 4345, 4346, 7899, 7900, 7901, 7903 in </a:t>
            </a:r>
            <a:r>
              <a:rPr lang="en-US" sz="1200" b="0" dirty="0">
                <a:hlinkClick r:id="rId3"/>
              </a:rPr>
              <a:t>1169r2</a:t>
            </a:r>
            <a:r>
              <a:rPr lang="en-US" sz="1200" b="0" dirty="0"/>
              <a:t> </a:t>
            </a:r>
            <a:r>
              <a:rPr lang="en-US" sz="1200" b="0" i="1" dirty="0"/>
              <a:t>[8 CIDs]</a:t>
            </a:r>
          </a:p>
          <a:p>
            <a:pPr marL="285750" indent="-285750">
              <a:buFont typeface="Arial" panose="020B0604020202020204" pitchFamily="34" charset="0"/>
              <a:buChar char="•"/>
            </a:pPr>
            <a:r>
              <a:rPr lang="en-US" sz="1200" b="0" dirty="0"/>
              <a:t>4501, 4808, 5791, 6689, 6690, 6691 in </a:t>
            </a:r>
            <a:r>
              <a:rPr lang="en-US" sz="1200" b="0" u="sng" dirty="0">
                <a:solidFill>
                  <a:srgbClr val="0563C1"/>
                </a:solidFill>
                <a:effectLst/>
                <a:ea typeface="Calibri" panose="020F0502020204030204" pitchFamily="34" charset="0"/>
                <a:cs typeface="Times New Roman" panose="02020603050405020304" pitchFamily="18" charset="0"/>
                <a:hlinkClick r:id="rId4"/>
              </a:rPr>
              <a:t>1233r3</a:t>
            </a:r>
            <a:r>
              <a:rPr lang="en-US" sz="1200" b="0" i="1" dirty="0"/>
              <a:t> [6 CIDs]</a:t>
            </a:r>
          </a:p>
          <a:p>
            <a:pPr marL="285750" indent="-285750">
              <a:buFont typeface="Arial" panose="020B0604020202020204" pitchFamily="34" charset="0"/>
              <a:buChar char="•"/>
            </a:pPr>
            <a:endParaRPr lang="en-US" sz="1200" b="0" dirty="0"/>
          </a:p>
          <a:p>
            <a:pPr marL="0" indent="0"/>
            <a:endParaRPr lang="en-US" sz="1400" dirty="0"/>
          </a:p>
          <a:p>
            <a:pPr marL="0" indent="0"/>
            <a:r>
              <a:rPr lang="en-US" sz="1400" dirty="0"/>
              <a:t>Move: Edward Au				Second: Lei Huang</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9925092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79851101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231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4639, 4955, 4956, 5020, 5021, 5097, 6094, 6148, 6149, 6444, 6816, 6817, 6837, 7257, 7258, 7259, 7260, 7261, 7262, 7315, 7743, 8142 in </a:t>
            </a:r>
            <a:r>
              <a:rPr lang="en-US" sz="1200" b="0" dirty="0">
                <a:hlinkClick r:id="rId2"/>
              </a:rPr>
              <a:t>1159r3</a:t>
            </a:r>
            <a:r>
              <a:rPr lang="en-US" sz="1200" b="0" dirty="0"/>
              <a:t> </a:t>
            </a:r>
            <a:r>
              <a:rPr lang="en-US" sz="1200" b="0" i="1" dirty="0"/>
              <a:t>[22 CIDs]</a:t>
            </a:r>
          </a:p>
          <a:p>
            <a:pPr marL="285750" indent="-285750">
              <a:buFont typeface="Arial" panose="020B0604020202020204" pitchFamily="34" charset="0"/>
              <a:buChar char="•"/>
            </a:pPr>
            <a:r>
              <a:rPr lang="en-US" sz="1200" b="0" dirty="0"/>
              <a:t>5406, 7157 in </a:t>
            </a:r>
            <a:r>
              <a:rPr lang="en-US" sz="1200" b="0" dirty="0">
                <a:hlinkClick r:id="rId3"/>
              </a:rPr>
              <a:t>1093r2</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4500, 4623 in </a:t>
            </a:r>
            <a:r>
              <a:rPr lang="en-US" sz="1200" b="0" dirty="0">
                <a:hlinkClick r:id="rId4"/>
              </a:rPr>
              <a:t>1094r0</a:t>
            </a:r>
            <a:r>
              <a:rPr lang="en-US" sz="1200" b="0" i="1" dirty="0"/>
              <a:t> [2 CIDs]</a:t>
            </a:r>
            <a:endParaRPr lang="en-US" sz="1200" b="0" dirty="0"/>
          </a:p>
          <a:p>
            <a:pPr marL="285750" indent="-285750">
              <a:buFont typeface="Arial" panose="020B0604020202020204" pitchFamily="34" charset="0"/>
              <a:buChar char="•"/>
            </a:pPr>
            <a:r>
              <a:rPr lang="en-US" sz="1200" b="0" dirty="0"/>
              <a:t>5483, 4952 in </a:t>
            </a:r>
            <a:r>
              <a:rPr lang="en-US" sz="1200" b="0" dirty="0">
                <a:hlinkClick r:id="rId5"/>
              </a:rPr>
              <a:t>1182r0</a:t>
            </a:r>
            <a:r>
              <a:rPr lang="en-US" sz="1200" b="0" i="1" dirty="0"/>
              <a:t> [2 CIDs]</a:t>
            </a:r>
            <a:endParaRPr lang="en-US" sz="1200" b="0" dirty="0"/>
          </a:p>
          <a:p>
            <a:pPr marL="285750" indent="-285750">
              <a:buFont typeface="Arial" panose="020B0604020202020204" pitchFamily="34" charset="0"/>
              <a:buChar char="•"/>
            </a:pPr>
            <a:r>
              <a:rPr lang="en-US" sz="1200" b="0" dirty="0"/>
              <a:t>4951, 5423, 5424, 5425, 5426, 5427, 5482, 7003, 7221, 7222, 7223, 7224, 7225, 7226, 8122, 8123, 8124, 8125 in </a:t>
            </a:r>
            <a:r>
              <a:rPr lang="en-US" sz="1200" b="0" dirty="0">
                <a:hlinkClick r:id="rId6"/>
              </a:rPr>
              <a:t>1150r1</a:t>
            </a:r>
            <a:r>
              <a:rPr lang="en-US" sz="1200" b="0" dirty="0"/>
              <a:t> </a:t>
            </a:r>
            <a:r>
              <a:rPr lang="en-US" sz="1200" b="0" i="1" dirty="0"/>
              <a:t>[18 CIDs]</a:t>
            </a:r>
            <a:endParaRPr lang="en-US" sz="1200" b="0" dirty="0"/>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Xiaogang Chen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04289935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232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6440, 6441, 4671, 4857, 4858, 5422, 5480, 8119, 8120 in </a:t>
            </a:r>
            <a:r>
              <a:rPr lang="en-US" sz="1200" b="0" dirty="0">
                <a:hlinkClick r:id="rId2"/>
              </a:rPr>
              <a:t>1149r0</a:t>
            </a:r>
            <a:r>
              <a:rPr lang="en-US" sz="1200" b="0" dirty="0"/>
              <a:t> </a:t>
            </a:r>
            <a:r>
              <a:rPr lang="en-US" sz="1200" b="0" i="1" dirty="0"/>
              <a:t>[9 CIDs]</a:t>
            </a:r>
            <a:endParaRPr lang="en-US" sz="1200" b="0" dirty="0"/>
          </a:p>
          <a:p>
            <a:pPr marL="285750" indent="-285750">
              <a:buFont typeface="Arial" panose="020B0604020202020204" pitchFamily="34" charset="0"/>
              <a:buChar char="•"/>
            </a:pPr>
            <a:r>
              <a:rPr lang="en-US" sz="1200" b="0" dirty="0"/>
              <a:t>6142, 6143, 7255 in </a:t>
            </a:r>
            <a:r>
              <a:rPr lang="en-US" sz="1200" b="0" dirty="0">
                <a:hlinkClick r:id="rId3"/>
              </a:rPr>
              <a:t>1170r2</a:t>
            </a:r>
            <a:r>
              <a:rPr lang="en-US" sz="1200" b="0" dirty="0"/>
              <a:t> </a:t>
            </a:r>
            <a:r>
              <a:rPr lang="en-US" sz="1200" b="0" i="1" dirty="0"/>
              <a:t>[3 CIDs]</a:t>
            </a:r>
            <a:endParaRPr lang="en-US" sz="1200" b="0" dirty="0"/>
          </a:p>
          <a:p>
            <a:pPr marL="0" indent="0"/>
            <a:r>
              <a:rPr lang="en-US" altLang="en-US" sz="1200" b="1" dirty="0"/>
              <a:t>and incorporate the text changes into the latest TGbe draft.</a:t>
            </a:r>
            <a:endParaRPr lang="en-US" sz="1200" dirty="0"/>
          </a:p>
          <a:p>
            <a:pPr marL="0" indent="0"/>
            <a:endParaRPr lang="en-US" sz="1200" b="0" dirty="0"/>
          </a:p>
          <a:p>
            <a:pPr marL="0" indent="0"/>
            <a:endParaRPr lang="en-US" sz="1400" dirty="0"/>
          </a:p>
          <a:p>
            <a:pPr marL="0" indent="0"/>
            <a:r>
              <a:rPr lang="en-US" sz="1400" dirty="0"/>
              <a:t>Move: Ross Jian Yu			Second: Rui Yang</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69228755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233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5070, 7452, 6228 in </a:t>
            </a:r>
            <a:r>
              <a:rPr lang="en-US" sz="1200" b="0" dirty="0">
                <a:hlinkClick r:id="rId2"/>
              </a:rPr>
              <a:t>1211r4</a:t>
            </a:r>
            <a:r>
              <a:rPr lang="en-US" sz="1200" b="0" dirty="0"/>
              <a:t> </a:t>
            </a:r>
            <a:r>
              <a:rPr lang="en-US" sz="1200" b="0" i="1" dirty="0"/>
              <a:t>[3 CIDs]</a:t>
            </a:r>
          </a:p>
          <a:p>
            <a:pPr marL="285750" indent="-285750">
              <a:buFont typeface="Arial" panose="020B0604020202020204" pitchFamily="34" charset="0"/>
              <a:buChar char="•"/>
            </a:pPr>
            <a:r>
              <a:rPr lang="en-US" sz="1200" b="0" dirty="0"/>
              <a:t>4014 in </a:t>
            </a:r>
            <a:r>
              <a:rPr lang="en-US" sz="1200" b="0" dirty="0">
                <a:hlinkClick r:id="rId3"/>
              </a:rPr>
              <a:t>1206r4</a:t>
            </a:r>
            <a:r>
              <a:rPr lang="en-US" sz="1200" b="0" dirty="0"/>
              <a:t> </a:t>
            </a:r>
            <a:r>
              <a:rPr lang="en-US" sz="1200" b="0" i="1" dirty="0"/>
              <a:t>[1 CID]</a:t>
            </a:r>
            <a:endParaRPr lang="en-US" sz="1200" b="0" dirty="0"/>
          </a:p>
          <a:p>
            <a:pPr marL="285750" indent="-285750">
              <a:buFont typeface="Arial" panose="020B0604020202020204" pitchFamily="34" charset="0"/>
              <a:buChar char="•"/>
            </a:pPr>
            <a:r>
              <a:rPr lang="en-US" sz="1200" b="0" dirty="0"/>
              <a:t>4132, 5285, 6480, 6162, 7518, 6163, 6164, 5151, 6482, 7519, 7520, 7521, 6481, 4133, 5579, 7549, 7550, 5587, 5868, 5859, 7548, 4299, 4007, 4153, 5592, 6663, 6239, 7355, 5593, 7525, 4820, 5595, 7055, 7709 in </a:t>
            </a:r>
            <a:r>
              <a:rPr lang="en-US" sz="1200" b="0" dirty="0">
                <a:hlinkClick r:id="rId4"/>
              </a:rPr>
              <a:t>1197r2</a:t>
            </a:r>
            <a:r>
              <a:rPr lang="en-US" sz="1200" b="0" dirty="0"/>
              <a:t> </a:t>
            </a:r>
            <a:r>
              <a:rPr lang="en-US" sz="1200" b="0" i="1" dirty="0"/>
              <a:t>[34 CIDs]</a:t>
            </a:r>
          </a:p>
          <a:p>
            <a:pPr marL="285750" indent="-285750">
              <a:buFont typeface="Arial" panose="020B0604020202020204" pitchFamily="34" charset="0"/>
              <a:buChar char="•"/>
            </a:pPr>
            <a:r>
              <a:rPr lang="en-US" sz="1200" b="0" dirty="0"/>
              <a:t>4116, 4076, 5764, 6312, 4403, 8248, 6856, 6857, 6983, 6313, 7342, 6137, 7343, 7630, 7728, 4404, 6858, 4830, 7623, 7624, 7625, 7626, 4831, 6959, 6314, 8206, 5304, 6769, 4931, 6770, </a:t>
            </a:r>
            <a:r>
              <a:rPr lang="en-US" sz="1200" b="0" strike="sngStrike" dirty="0">
                <a:solidFill>
                  <a:srgbClr val="FF0000"/>
                </a:solidFill>
              </a:rPr>
              <a:t>7627, 7856</a:t>
            </a:r>
            <a:r>
              <a:rPr lang="en-US" sz="1200" b="0" dirty="0"/>
              <a:t>, 7628, 4474 in </a:t>
            </a:r>
            <a:r>
              <a:rPr lang="en-US" sz="1200" b="0" dirty="0">
                <a:hlinkClick r:id="rId5"/>
              </a:rPr>
              <a:t>1203r1</a:t>
            </a:r>
            <a:r>
              <a:rPr lang="en-US" sz="1200" b="0" dirty="0"/>
              <a:t> </a:t>
            </a:r>
            <a:r>
              <a:rPr lang="en-US" sz="1200" b="0" i="1" dirty="0"/>
              <a:t>[32 CIDs]</a:t>
            </a:r>
          </a:p>
          <a:p>
            <a:pPr marL="285750" indent="-285750">
              <a:buFont typeface="Arial" panose="020B0604020202020204" pitchFamily="34" charset="0"/>
              <a:buChar char="•"/>
            </a:pPr>
            <a:r>
              <a:rPr lang="en-US" sz="1200" b="0" u="sng" dirty="0"/>
              <a:t>7627, 7856 in </a:t>
            </a:r>
            <a:r>
              <a:rPr lang="en-US" sz="1200" b="0" u="sng" dirty="0">
                <a:hlinkClick r:id="rId6"/>
              </a:rPr>
              <a:t>1203r2</a:t>
            </a:r>
            <a:r>
              <a:rPr lang="en-US" sz="1200" b="0" u="sng" dirty="0"/>
              <a:t> </a:t>
            </a:r>
            <a:r>
              <a:rPr lang="en-US" sz="1200" b="0" i="1" u="sng" dirty="0"/>
              <a:t>[2 CIDs]</a:t>
            </a:r>
          </a:p>
          <a:p>
            <a:pPr marL="0" indent="0"/>
            <a:r>
              <a:rPr lang="en-US" altLang="en-US" sz="1200" b="1" dirty="0"/>
              <a:t>and incorporate the text changes into the latest TGbe draft.</a:t>
            </a:r>
            <a:endParaRPr lang="en-US" sz="1200" dirty="0"/>
          </a:p>
          <a:p>
            <a:pPr marL="0" indent="0"/>
            <a:endParaRPr lang="en-US" sz="1200" b="0" dirty="0"/>
          </a:p>
          <a:p>
            <a:pPr marL="0" indent="0"/>
            <a:endParaRPr lang="en-US" sz="1400" dirty="0"/>
          </a:p>
          <a:p>
            <a:pPr marL="0" indent="0"/>
            <a:r>
              <a:rPr lang="en-US" sz="1400" dirty="0"/>
              <a:t>Move: George Cherian				Second: John Wullert</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150190911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234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4146, 8262, 4148, 5083, 5084, 6005, 5787 in </a:t>
            </a:r>
            <a:r>
              <a:rPr lang="en-US" sz="1200" b="0" dirty="0">
                <a:hlinkClick r:id="rId2"/>
              </a:rPr>
              <a:t>1105r5</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6838, 6839, 6840, 6841, 6842, 6843, 6844, 6845, 6846, 6847, 6848, 6849, 6850, 6851, 7923, 7924, 8364, 8365, 8366, 8367, 8368 in </a:t>
            </a:r>
            <a:r>
              <a:rPr lang="en-US" sz="1200" b="0" dirty="0">
                <a:hlinkClick r:id="rId3"/>
              </a:rPr>
              <a:t>1281r1</a:t>
            </a:r>
            <a:r>
              <a:rPr lang="en-US" sz="1200" b="0" dirty="0"/>
              <a:t> </a:t>
            </a:r>
            <a:r>
              <a:rPr lang="en-US" sz="1200" b="0" i="1" dirty="0"/>
              <a:t>[21 CIDs]</a:t>
            </a:r>
            <a:endParaRPr lang="en-US" sz="1200" b="0" dirty="0"/>
          </a:p>
          <a:p>
            <a:pPr marL="285750" indent="-285750">
              <a:buFont typeface="Arial" panose="020B0604020202020204" pitchFamily="34" charset="0"/>
              <a:buChar char="•"/>
            </a:pPr>
            <a:r>
              <a:rPr lang="en-US" sz="1200" b="0" dirty="0"/>
              <a:t>6078, 7444 in </a:t>
            </a:r>
            <a:r>
              <a:rPr lang="en-US" sz="1200" b="0" dirty="0">
                <a:hlinkClick r:id="rId4"/>
              </a:rPr>
              <a:t>1289r0</a:t>
            </a:r>
            <a:r>
              <a:rPr lang="en-US" sz="1200" b="0" dirty="0"/>
              <a:t> </a:t>
            </a:r>
            <a:r>
              <a:rPr lang="en-US" sz="1200" b="0" i="1" dirty="0"/>
              <a:t>[2 CIDs]</a:t>
            </a:r>
          </a:p>
          <a:p>
            <a:pPr marL="0" indent="0"/>
            <a:r>
              <a:rPr lang="en-US" altLang="en-US" sz="1200" b="1" dirty="0"/>
              <a:t>and incorporate the text changes into the latest TGbe draft.</a:t>
            </a:r>
            <a:endParaRPr lang="en-US" sz="1200" dirty="0"/>
          </a:p>
          <a:p>
            <a:pPr marL="0" indent="0"/>
            <a:endParaRPr lang="en-US" sz="1200" b="0" dirty="0"/>
          </a:p>
          <a:p>
            <a:pPr marL="0" indent="0"/>
            <a:endParaRPr lang="en-US" sz="1400" dirty="0"/>
          </a:p>
          <a:p>
            <a:pPr marL="0" indent="0"/>
            <a:r>
              <a:rPr lang="en-US" sz="1400" dirty="0"/>
              <a:t>Move: Yunbo Li				Second: Po-Kai Huang</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337356093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235 (CAD CR)</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 of CC37 listed below:</a:t>
            </a:r>
          </a:p>
          <a:p>
            <a:pPr marL="285750" indent="-285750">
              <a:buFont typeface="Arial" panose="020B0604020202020204" pitchFamily="34" charset="0"/>
              <a:buChar char="•"/>
            </a:pPr>
            <a:r>
              <a:rPr lang="en-US" sz="1200" b="0" dirty="0"/>
              <a:t>6, 26, 27, 35, 38, 39, 51, 52, 53, 10, 11, 12, 13, 14, 15, </a:t>
            </a:r>
          </a:p>
          <a:p>
            <a:pPr marL="285750" indent="-285750">
              <a:buFont typeface="Arial" panose="020B0604020202020204" pitchFamily="34" charset="0"/>
              <a:buChar char="•"/>
            </a:pPr>
            <a:r>
              <a:rPr lang="en-US" sz="1200" b="0" dirty="0"/>
              <a:t>16, 17, 18, 5, 19, 20, 21, 28, 31, 54, 55, 56, 29, 32, 34, </a:t>
            </a:r>
          </a:p>
          <a:p>
            <a:pPr marL="285750" indent="-285750">
              <a:buFont typeface="Arial" panose="020B0604020202020204" pitchFamily="34" charset="0"/>
              <a:buChar char="•"/>
            </a:pPr>
            <a:r>
              <a:rPr lang="en-US" sz="1200" b="0" dirty="0"/>
              <a:t>36, 37, 41, 42, 43, 44, 45, 47, 48, 49, 50, 1, 2, 3, 4, </a:t>
            </a:r>
          </a:p>
          <a:p>
            <a:pPr marL="285750" indent="-285750">
              <a:buFont typeface="Arial" panose="020B0604020202020204" pitchFamily="34" charset="0"/>
              <a:buChar char="•"/>
            </a:pPr>
            <a:r>
              <a:rPr lang="en-US" sz="1200" b="0" dirty="0"/>
              <a:t>7, 8, 9, 22, 23, 24, 25, 30, 33, 40, 46, 57 in </a:t>
            </a:r>
            <a:r>
              <a:rPr lang="en-US" sz="1200" b="0" dirty="0">
                <a:hlinkClick r:id="rId2"/>
              </a:rPr>
              <a:t>1059r1</a:t>
            </a:r>
            <a:r>
              <a:rPr lang="en-US" sz="1200" b="0" dirty="0"/>
              <a:t> </a:t>
            </a:r>
            <a:r>
              <a:rPr lang="en-US" sz="1200" b="0" i="1" dirty="0"/>
              <a:t>[57 CIDs]</a:t>
            </a:r>
          </a:p>
          <a:p>
            <a:pPr marL="0" indent="0"/>
            <a:endParaRPr lang="en-US" sz="1400" b="0" dirty="0"/>
          </a:p>
          <a:p>
            <a:pPr marL="0" indent="0"/>
            <a:endParaRPr lang="en-US" sz="1600" dirty="0"/>
          </a:p>
          <a:p>
            <a:pPr marL="0" indent="0"/>
            <a:r>
              <a:rPr lang="en-US" sz="1600" dirty="0"/>
              <a:t>Move: Sigurd Schelstraete			Second: Mike Montemurro</a:t>
            </a:r>
          </a:p>
          <a:p>
            <a:pPr marL="0" indent="0"/>
            <a:r>
              <a:rPr lang="en-US" sz="1600" dirty="0"/>
              <a:t>Discussion: None.</a:t>
            </a:r>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64069945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Tree>
    <p:extLst>
      <p:ext uri="{BB962C8B-B14F-4D97-AF65-F5344CB8AC3E}">
        <p14:creationId xmlns:p14="http://schemas.microsoft.com/office/powerpoint/2010/main" val="39544130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July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https://mentor.ieee.org/802.11/dcn/21/11-21-1226-</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-00be-tgbe-july-2021-meeting-minutes.docx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https://mentor.ieee.org/802.11/dcn/21/11-21-1284-</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-00be-july-sept-tgbe-teleconference-minutes.docx</a:t>
            </a:r>
            <a:endParaRPr lang="en-US" sz="1800" dirty="0">
              <a:cs typeface="+mn-cs"/>
            </a:endParaRPr>
          </a:p>
          <a:p>
            <a:endParaRPr lang="en-US" sz="1800" dirty="0"/>
          </a:p>
          <a:p>
            <a:r>
              <a:rPr lang="en-US" sz="1800" dirty="0"/>
              <a:t>Move: Dennis Sundman				Second: Mike Montemurro</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59700698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236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4537, 5525, 5526, 5566, 5873, 6791, 6792, 6793, 7158, 7159, 7160, 7161, 7162, 7163, 7164, 7165 in </a:t>
            </a:r>
            <a:r>
              <a:rPr lang="en-US" sz="1200" b="0" dirty="0">
                <a:hlinkClick r:id="rId2"/>
              </a:rPr>
              <a:t>1095r1</a:t>
            </a:r>
            <a:r>
              <a:rPr lang="en-US" sz="1200" b="0" dirty="0"/>
              <a:t> </a:t>
            </a:r>
            <a:r>
              <a:rPr lang="en-US" sz="1200" b="0" i="1" dirty="0"/>
              <a:t>[16 CIDs]</a:t>
            </a:r>
            <a:endParaRPr lang="en-US" sz="1200" b="0" dirty="0"/>
          </a:p>
          <a:p>
            <a:pPr marL="285750" indent="-285750">
              <a:buFont typeface="Arial" panose="020B0604020202020204" pitchFamily="34" charset="0"/>
              <a:buChar char="•"/>
            </a:pPr>
            <a:r>
              <a:rPr lang="en-US" sz="1200" b="0" dirty="0"/>
              <a:t>4786, 4787, 4788, 4912, 5407, 7256, 7480 in </a:t>
            </a:r>
            <a:r>
              <a:rPr lang="en-US" sz="1200" b="0" dirty="0">
                <a:hlinkClick r:id="rId3"/>
              </a:rPr>
              <a:t>1077r1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7906, 7995 in </a:t>
            </a:r>
            <a:r>
              <a:rPr lang="en-US" sz="1200" b="0" dirty="0">
                <a:hlinkClick r:id="rId4"/>
              </a:rPr>
              <a:t>1219r0</a:t>
            </a:r>
            <a:r>
              <a:rPr lang="en-US" sz="1200" b="0" dirty="0"/>
              <a:t> </a:t>
            </a:r>
            <a:r>
              <a:rPr lang="en-US" sz="1200" b="0" i="1" dirty="0"/>
              <a:t>[2 CIDs]</a:t>
            </a:r>
          </a:p>
          <a:p>
            <a:pPr marL="285750" indent="-285750">
              <a:buFont typeface="Arial" panose="020B0604020202020204" pitchFamily="34" charset="0"/>
              <a:buChar char="•"/>
            </a:pPr>
            <a:r>
              <a:rPr lang="en-US" sz="1200" b="0" dirty="0"/>
              <a:t>4614, 5432, 6818, 7269, 7316 in </a:t>
            </a:r>
            <a:r>
              <a:rPr lang="en-US" sz="1200" b="0" dirty="0">
                <a:hlinkClick r:id="rId5"/>
              </a:rPr>
              <a:t>1216r1</a:t>
            </a:r>
            <a:r>
              <a:rPr lang="en-US" sz="1200" b="0" dirty="0"/>
              <a:t> </a:t>
            </a:r>
            <a:r>
              <a:rPr lang="en-US" sz="1200" b="0" i="1" dirty="0"/>
              <a:t>[5 CIDs]</a:t>
            </a:r>
            <a:endParaRPr lang="en-US" sz="1200" b="0" dirty="0"/>
          </a:p>
          <a:p>
            <a:pPr marL="285750" indent="-285750">
              <a:buFont typeface="Arial" panose="020B0604020202020204" pitchFamily="34" charset="0"/>
              <a:buChar char="•"/>
            </a:pPr>
            <a:r>
              <a:rPr lang="en-US" sz="1200" b="0" dirty="0"/>
              <a:t>4553, 4544, 6095 in </a:t>
            </a:r>
            <a:r>
              <a:rPr lang="en-US" sz="1200" b="0" dirty="0">
                <a:hlinkClick r:id="rId6"/>
              </a:rPr>
              <a:t>1212r1</a:t>
            </a:r>
            <a:r>
              <a:rPr lang="en-US" sz="1200" b="0" dirty="0"/>
              <a:t> </a:t>
            </a:r>
            <a:r>
              <a:rPr lang="en-US" sz="1200" b="0" i="1" dirty="0"/>
              <a:t>[3 CIDs]</a:t>
            </a:r>
            <a:endParaRPr lang="en-US" sz="1200" b="0" dirty="0"/>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983386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FEBRUARY 24</a:t>
            </a:r>
            <a:r>
              <a:rPr lang="en-US" baseline="30000" dirty="0"/>
              <a:t>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30239859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237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4848, 5002, 8105 in </a:t>
            </a:r>
            <a:r>
              <a:rPr lang="en-US" sz="1200" b="0" dirty="0">
                <a:hlinkClick r:id="rId2"/>
              </a:rPr>
              <a:t>1078r0</a:t>
            </a:r>
            <a:r>
              <a:rPr lang="en-US" sz="1200" b="0" dirty="0"/>
              <a:t> </a:t>
            </a:r>
            <a:r>
              <a:rPr lang="en-US" sz="1200" b="0" i="1" dirty="0"/>
              <a:t>[3 CIDs]</a:t>
            </a:r>
          </a:p>
          <a:p>
            <a:pPr marL="285750" indent="-285750">
              <a:buFont typeface="Arial" panose="020B0604020202020204" pitchFamily="34" charset="0"/>
              <a:buChar char="•"/>
            </a:pPr>
            <a:r>
              <a:rPr lang="pt-BR" sz="1200" b="0" dirty="0"/>
              <a:t>8024, 8023, 8022, 8021, 8020, 8019, 7220, 7219, 7218, 7212, 6152, 4853, 4668 in </a:t>
            </a:r>
            <a:r>
              <a:rPr lang="pt-BR" sz="1200" b="0" dirty="0">
                <a:hlinkClick r:id="rId3"/>
              </a:rPr>
              <a:t>1153r2</a:t>
            </a:r>
            <a:r>
              <a:rPr lang="pt-BR" sz="1200" b="0" dirty="0"/>
              <a:t> </a:t>
            </a:r>
            <a:r>
              <a:rPr lang="pt-BR" sz="1200" b="0" i="1" dirty="0">
                <a:solidFill>
                  <a:schemeClr val="tx1"/>
                </a:solidFill>
              </a:rPr>
              <a:t>[13 CIDs]</a:t>
            </a:r>
          </a:p>
          <a:p>
            <a:pPr marL="285750" indent="-285750">
              <a:buFont typeface="Arial" panose="020B0604020202020204" pitchFamily="34" charset="0"/>
              <a:buChar char="•"/>
            </a:pPr>
            <a:r>
              <a:rPr lang="en-US" sz="1200" b="0" dirty="0"/>
              <a:t>4666, 4913, 6096, 6151, 6819, 6820, 6821, 6908, 6912, 7270, 7271, 7272, 7273, 7274, 7275, 7276, 7277, 7278, 7279, 7280, 8143, 8144, 8145, 8147, 8148, 8149, 8150 in </a:t>
            </a:r>
            <a:r>
              <a:rPr lang="en-US" sz="1200" b="0" dirty="0">
                <a:hlinkClick r:id="rId4"/>
              </a:rPr>
              <a:t>1227r2</a:t>
            </a:r>
            <a:r>
              <a:rPr lang="en-US" sz="1200" b="0" dirty="0"/>
              <a:t> </a:t>
            </a:r>
            <a:r>
              <a:rPr lang="en-US" sz="1200" b="0" i="1" dirty="0"/>
              <a:t>[27 CIDs]</a:t>
            </a:r>
          </a:p>
          <a:p>
            <a:pPr marL="285750" indent="-285750">
              <a:buFont typeface="Arial" panose="020B0604020202020204" pitchFamily="34" charset="0"/>
              <a:buChar char="•"/>
            </a:pPr>
            <a:r>
              <a:rPr lang="en-US" sz="1200" b="0" dirty="0"/>
              <a:t>4861, 7227, 7228, 4862, 4863, 8126, 4677, 8127, 8128 in </a:t>
            </a:r>
            <a:r>
              <a:rPr lang="en-US" sz="1200" b="0" dirty="0">
                <a:hlinkClick r:id="rId5"/>
              </a:rPr>
              <a:t>1231r2</a:t>
            </a:r>
            <a:r>
              <a:rPr lang="en-US" sz="1200" b="0" dirty="0"/>
              <a:t> </a:t>
            </a:r>
            <a:r>
              <a:rPr lang="en-US" sz="1200" b="0" i="1" dirty="0">
                <a:solidFill>
                  <a:schemeClr val="tx1"/>
                </a:solidFill>
              </a:rPr>
              <a:t>[9 CIDs]</a:t>
            </a:r>
            <a:endParaRPr lang="en-US" sz="1200" b="0" dirty="0">
              <a:solidFill>
                <a:schemeClr val="tx1"/>
              </a:solidFill>
            </a:endParaRPr>
          </a:p>
          <a:p>
            <a:pPr marL="285750" indent="-285750">
              <a:buFont typeface="Arial" panose="020B0604020202020204" pitchFamily="34" charset="0"/>
              <a:buChar char="•"/>
            </a:pPr>
            <a:r>
              <a:rPr lang="en-US" sz="1200" b="0" dirty="0"/>
              <a:t>5718, 8102 in </a:t>
            </a:r>
            <a:r>
              <a:rPr lang="en-US" sz="1200" b="0" dirty="0">
                <a:hlinkClick r:id="rId6"/>
              </a:rPr>
              <a:t>1245r1</a:t>
            </a:r>
            <a:r>
              <a:rPr lang="en-US" sz="1200" b="0" dirty="0"/>
              <a:t> </a:t>
            </a:r>
            <a:r>
              <a:rPr lang="en-US" sz="1200" b="0" i="1" dirty="0"/>
              <a:t>[2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87587780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238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6909, 6910, 7949, 7094, 7096, 7948, 4894, 5086, 5087, 5088, 7097, 7638, 7803, 7804, 7953, 7954, 5713, 5723, 7952, 7098, 6916, 7360, 7361, 7362, 7363, 7639, 7951, 5679, 7640, 8081, 7957, 7636 in </a:t>
            </a:r>
            <a:r>
              <a:rPr lang="en-US" sz="1200" b="0" dirty="0">
                <a:hlinkClick r:id="rId2"/>
              </a:rPr>
              <a:t>1166r1</a:t>
            </a:r>
            <a:r>
              <a:rPr lang="en-US" sz="1200" b="0" dirty="0"/>
              <a:t> </a:t>
            </a:r>
            <a:r>
              <a:rPr lang="en-US" sz="1200" b="0" i="1" dirty="0"/>
              <a:t>[32 CIDs]</a:t>
            </a:r>
          </a:p>
          <a:p>
            <a:pPr marL="285750" indent="-285750">
              <a:buFont typeface="Arial" panose="020B0604020202020204" pitchFamily="34" charset="0"/>
              <a:buChar char="•"/>
            </a:pPr>
            <a:r>
              <a:rPr lang="en-US" sz="1200" b="0" dirty="0"/>
              <a:t>4849, 4850, 5003, 5004, 5005, 5413, 5414, 5821, 6800, 6801, 6802, 7208, 7477, 8215 in </a:t>
            </a:r>
            <a:r>
              <a:rPr lang="en-US" sz="1200" b="0" dirty="0">
                <a:hlinkClick r:id="rId3"/>
              </a:rPr>
              <a:t>1146r3</a:t>
            </a:r>
            <a:r>
              <a:rPr lang="en-US" sz="1200" b="0" dirty="0"/>
              <a:t> </a:t>
            </a:r>
            <a:r>
              <a:rPr lang="en-US" sz="1200" b="0" i="1" dirty="0"/>
              <a:t>[14 CIDs]</a:t>
            </a:r>
          </a:p>
          <a:p>
            <a:pPr marL="285750" indent="-285750">
              <a:buFont typeface="Arial" panose="020B0604020202020204" pitchFamily="34" charset="0"/>
              <a:buChar char="•"/>
            </a:pPr>
            <a:r>
              <a:rPr lang="en-US" sz="1200" b="0" dirty="0"/>
              <a:t>7637, 7320, 5454, 5872, 7955, 7960, 7101, 7102, 7961, 8082, 7110, 7972, 4520, 7965, 7103, 7641, 7099, 7104, 7963, 5089 in </a:t>
            </a:r>
            <a:r>
              <a:rPr lang="en-US" sz="1200" b="0" dirty="0">
                <a:hlinkClick r:id="rId4"/>
              </a:rPr>
              <a:t>1167r1</a:t>
            </a:r>
            <a:r>
              <a:rPr lang="en-US" sz="1200" b="0" dirty="0"/>
              <a:t> </a:t>
            </a:r>
            <a:r>
              <a:rPr lang="en-US" sz="1200" b="0" i="1" dirty="0"/>
              <a:t>[20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55516015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239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5602, 8227, 8228, 8230, 5658, 5969, 6185 in </a:t>
            </a:r>
            <a:r>
              <a:rPr lang="en-US" sz="1200" b="0" dirty="0">
                <a:hlinkClick r:id="rId2"/>
              </a:rPr>
              <a:t>1132r4</a:t>
            </a:r>
            <a:r>
              <a:rPr lang="en-US" sz="1200" b="0" dirty="0"/>
              <a:t> </a:t>
            </a:r>
            <a:r>
              <a:rPr lang="en-US" sz="1200" b="0" i="1" dirty="0"/>
              <a:t>[7 CIDs]</a:t>
            </a:r>
          </a:p>
          <a:p>
            <a:pPr marL="285750" indent="-285750">
              <a:buFont typeface="Arial" panose="020B0604020202020204" pitchFamily="34" charset="0"/>
              <a:buChar char="•"/>
            </a:pPr>
            <a:r>
              <a:rPr lang="en-US" sz="1200" b="0" dirty="0"/>
              <a:t>4090, 7087, 4137, 5505, 5782, 6082, 4870, 5732, 7678, 6662, 4138, 7551, 7552, 5893, 6150, 7936, 4927, 6002, 4162, 8064, 4339, 5731, 4928, 5113, 6750, 6974, 7021, 4163, 7937, 5503, 7085, 7086, 6573, 6574, 6576, 5615, 7679 in </a:t>
            </a:r>
            <a:r>
              <a:rPr lang="en-US" sz="1200" b="0" dirty="0">
                <a:hlinkClick r:id="rId3"/>
              </a:rPr>
              <a:t>1209r4</a:t>
            </a:r>
            <a:r>
              <a:rPr lang="en-US" sz="1200" b="0" dirty="0"/>
              <a:t> </a:t>
            </a:r>
            <a:r>
              <a:rPr lang="en-US" sz="1200" b="0" i="1" dirty="0"/>
              <a:t>[37 CIDs]</a:t>
            </a:r>
          </a:p>
          <a:p>
            <a:pPr marL="285750" indent="-285750">
              <a:buFont typeface="Arial" panose="020B0604020202020204" pitchFamily="34" charset="0"/>
              <a:buChar char="•"/>
            </a:pPr>
            <a:r>
              <a:rPr lang="en-US" sz="1200" b="0" dirty="0"/>
              <a:t>5536 in </a:t>
            </a:r>
            <a:r>
              <a:rPr lang="en-US" sz="1200" b="0" dirty="0">
                <a:hlinkClick r:id="rId4"/>
              </a:rPr>
              <a:t>1209r6</a:t>
            </a:r>
            <a:r>
              <a:rPr lang="en-US" sz="1200" b="0" dirty="0"/>
              <a:t> [1 CID]</a:t>
            </a:r>
            <a:endParaRPr lang="en-US" sz="1200" b="0" i="1" dirty="0"/>
          </a:p>
          <a:p>
            <a:pPr marL="285750" indent="-285750">
              <a:buFont typeface="Arial" panose="020B0604020202020204" pitchFamily="34" charset="0"/>
              <a:buChar char="•"/>
            </a:pPr>
            <a:r>
              <a:rPr lang="en-US" sz="1200" b="0" dirty="0"/>
              <a:t>6169, 4307, 4196, 4308, 6175, 6330 in </a:t>
            </a:r>
            <a:r>
              <a:rPr lang="en-US" sz="1200" b="0" dirty="0">
                <a:hlinkClick r:id="rId5"/>
              </a:rPr>
              <a:t>1263r1</a:t>
            </a:r>
            <a:r>
              <a:rPr lang="en-US" sz="1200" b="0" dirty="0"/>
              <a:t> </a:t>
            </a:r>
            <a:r>
              <a:rPr lang="en-US" sz="1200" b="0" i="1" dirty="0"/>
              <a:t>[6 CIDs]</a:t>
            </a:r>
          </a:p>
          <a:p>
            <a:pPr marL="285750" indent="-285750">
              <a:buFont typeface="Arial" panose="020B0604020202020204" pitchFamily="34" charset="0"/>
              <a:buChar char="•"/>
            </a:pPr>
            <a:r>
              <a:rPr lang="en-US" sz="1200" b="0" dirty="0"/>
              <a:t>5276, 5277, 8034, 8188, 5055, 5056, 8337, 8339, 8189, 5916, 4380, 4381, 6627, 6628, 6401, 6601, 5606, 6279, 6752, 8234, 6360, 7722, 5982, 5376, 6753, 7723, 6399, 8235, 6400, 6277, 7515, 7724, 7814, 7815, 8336, 5983 in </a:t>
            </a:r>
            <a:r>
              <a:rPr lang="en-US" sz="1200" b="0" dirty="0">
                <a:hlinkClick r:id="rId6"/>
              </a:rPr>
              <a:t>1221r1</a:t>
            </a:r>
            <a:r>
              <a:rPr lang="en-US" sz="1200" b="0" dirty="0"/>
              <a:t> </a:t>
            </a:r>
            <a:r>
              <a:rPr lang="en-US" sz="1200" b="0" i="1" dirty="0"/>
              <a:t>[36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George Cherian</a:t>
            </a:r>
          </a:p>
          <a:p>
            <a:pPr marL="0" indent="0"/>
            <a:r>
              <a:rPr lang="en-US" sz="1400" dirty="0"/>
              <a:t>Discussion: None.</a:t>
            </a:r>
          </a:p>
          <a:p>
            <a:r>
              <a:rPr lang="en-US" sz="1400" dirty="0">
                <a:highlight>
                  <a:srgbClr val="00FF00"/>
                </a:highlight>
              </a:rPr>
              <a:t>Result: Approved with unanimous consent.</a:t>
            </a:r>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37615885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240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200" b="0" dirty="0"/>
              <a:t>5741, 5827, 5834, 6451, 6700, 6701, 6890, 6891, 6892, 6893, 6975, 7585, 7586, 7587, 7673, 8057, 8165, 8291 in </a:t>
            </a:r>
            <a:r>
              <a:rPr lang="en-US" sz="1200" b="0" dirty="0">
                <a:hlinkClick r:id="rId2"/>
              </a:rPr>
              <a:t>1274r2</a:t>
            </a:r>
            <a:r>
              <a:rPr lang="en-US" sz="1200" b="0" dirty="0"/>
              <a:t> </a:t>
            </a:r>
            <a:r>
              <a:rPr lang="en-US" sz="1200" b="0" i="1" dirty="0"/>
              <a:t>[18 CIDs]</a:t>
            </a:r>
          </a:p>
          <a:p>
            <a:pPr marL="285750" indent="-285750">
              <a:buFont typeface="Arial" panose="020B0604020202020204" pitchFamily="34" charset="0"/>
              <a:buChar char="•"/>
            </a:pPr>
            <a:r>
              <a:rPr lang="en-US" sz="1200" b="0" dirty="0"/>
              <a:t>5833, 6130, 6131, 8167  in </a:t>
            </a:r>
            <a:r>
              <a:rPr lang="en-US" sz="1200" b="0" dirty="0">
                <a:hlinkClick r:id="rId3"/>
              </a:rPr>
              <a:t>1274r4</a:t>
            </a:r>
            <a:r>
              <a:rPr lang="en-US" sz="1200" b="0" dirty="0"/>
              <a:t> </a:t>
            </a:r>
            <a:r>
              <a:rPr lang="en-US" sz="1200" b="0" i="1" dirty="0"/>
              <a:t>[4 CIDs]</a:t>
            </a:r>
          </a:p>
          <a:p>
            <a:pPr marL="285750" indent="-285750">
              <a:buFont typeface="Arial" panose="020B0604020202020204" pitchFamily="34" charset="0"/>
              <a:buChar char="•"/>
            </a:pPr>
            <a:r>
              <a:rPr lang="en-US" sz="1200" b="0" dirty="0">
                <a:solidFill>
                  <a:schemeClr val="tx1"/>
                </a:solidFill>
              </a:rPr>
              <a:t>6651, 6661, 5291, 5292, 6633, 6634, 6936 in </a:t>
            </a:r>
            <a:r>
              <a:rPr lang="en-US" sz="1200" b="0" dirty="0">
                <a:solidFill>
                  <a:schemeClr val="tx1"/>
                </a:solidFill>
                <a:hlinkClick r:id="rId4"/>
              </a:rPr>
              <a:t>1260r1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4102, 6013, 7701, 6605, 6021, 7041, 6016, 6017, 6019, 6018, 8329, 5904, 6571, 6873, 6874, 6875, 7848, 6572, 4248, 7719, 7720, 6877, 6536, 5968, 5898, 8226, 5048, 4037, 8331, 5907 in </a:t>
            </a:r>
            <a:r>
              <a:rPr lang="en-US" sz="1200" b="0" dirty="0">
                <a:solidFill>
                  <a:schemeClr val="tx1"/>
                </a:solidFill>
                <a:hlinkClick r:id="rId5"/>
              </a:rPr>
              <a:t>1176r5</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5164, 7592, 5165, 7370, 4739, 7594, 6674, 7593, 4384, 7369, 6762, 4452, 6207, 6290, 6669, 7600, 6670, 7595, 6291, 6292, 4275, 6461, 7670, 7744, 5923, 7475 in </a:t>
            </a:r>
            <a:r>
              <a:rPr lang="en-US" sz="1200" b="0" dirty="0">
                <a:solidFill>
                  <a:schemeClr val="tx1"/>
                </a:solidFill>
                <a:hlinkClick r:id="rId6"/>
              </a:rPr>
              <a:t>1186r0</a:t>
            </a:r>
            <a:r>
              <a:rPr lang="en-US" sz="1200" b="0" dirty="0">
                <a:solidFill>
                  <a:schemeClr val="tx1"/>
                </a:solidFill>
              </a:rPr>
              <a:t> </a:t>
            </a:r>
            <a:r>
              <a:rPr lang="en-US" sz="1200" b="0" i="1" dirty="0">
                <a:solidFill>
                  <a:schemeClr val="tx1"/>
                </a:solidFill>
              </a:rPr>
              <a:t>[26 CIDs]</a:t>
            </a:r>
            <a:endParaRPr lang="en-US" sz="1200" b="0" dirty="0">
              <a:solidFill>
                <a:schemeClr val="tx1"/>
              </a:solidFill>
            </a:endParaRP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Ming Gan				Second: George Cherian</a:t>
            </a:r>
          </a:p>
          <a:p>
            <a:pPr marL="0" indent="0"/>
            <a:r>
              <a:rPr lang="en-US" sz="1200" dirty="0"/>
              <a:t>Discussion: None.</a:t>
            </a:r>
          </a:p>
          <a:p>
            <a:r>
              <a:rPr lang="en-US" sz="1200" dirty="0">
                <a:highlight>
                  <a:srgbClr val="00FF00"/>
                </a:highlight>
              </a:rPr>
              <a:t>Result: Approved with unanimous consent.</a:t>
            </a:r>
          </a:p>
          <a:p>
            <a:endParaRPr lang="en-US" sz="1200" dirty="0"/>
          </a:p>
          <a:p>
            <a:endParaRPr lang="en-US" sz="1200" dirty="0"/>
          </a:p>
          <a:p>
            <a:pPr marL="0" indent="0"/>
            <a:r>
              <a:rPr lang="en-US" sz="1200" i="1" dirty="0"/>
              <a:t>Note: These are comment resolution documents that obtained ≥ 75% support during the straw poll phase and that have </a:t>
            </a:r>
            <a:r>
              <a:rPr lang="en-US" sz="1200" i="1" dirty="0">
                <a:highlight>
                  <a:srgbClr val="FFFF00"/>
                </a:highlight>
              </a:rPr>
              <a:t>NOT</a:t>
            </a:r>
            <a:r>
              <a:rPr lang="en-US" sz="12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60304868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241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200" b="0" dirty="0"/>
              <a:t>4271, 4272, 4351, 4751, 5232, 5290, 4220, 5641, 5656, 5896, 6104, 6157, 6405, 6650, 6935, </a:t>
            </a:r>
            <a:r>
              <a:rPr lang="en-US" sz="1200" b="0" strike="sngStrike" dirty="0">
                <a:solidFill>
                  <a:srgbClr val="FF0000"/>
                </a:solidFill>
              </a:rPr>
              <a:t>6971,</a:t>
            </a:r>
            <a:r>
              <a:rPr lang="en-US" sz="1200" b="0" dirty="0"/>
              <a:t> 7382, 7383, 7384, 7484, 7500, 7555, 7711, 7777, 7778, 7874, </a:t>
            </a:r>
            <a:r>
              <a:rPr lang="en-US" sz="1200" b="0" strike="sngStrike" dirty="0">
                <a:solidFill>
                  <a:srgbClr val="FF0000"/>
                </a:solidFill>
              </a:rPr>
              <a:t>7887,</a:t>
            </a:r>
            <a:r>
              <a:rPr lang="en-US" sz="1200" b="0" dirty="0">
                <a:solidFill>
                  <a:srgbClr val="FF0000"/>
                </a:solidFill>
              </a:rPr>
              <a:t> </a:t>
            </a:r>
            <a:r>
              <a:rPr lang="en-US" sz="1200" b="0" dirty="0"/>
              <a:t>8301, 8302 in </a:t>
            </a:r>
            <a:r>
              <a:rPr lang="en-US" sz="1200" b="0" dirty="0">
                <a:hlinkClick r:id="rId2"/>
              </a:rPr>
              <a:t>1258r2</a:t>
            </a:r>
            <a:r>
              <a:rPr lang="en-US" sz="1200" b="0" dirty="0"/>
              <a:t> [</a:t>
            </a:r>
            <a:r>
              <a:rPr lang="en-US" sz="1200" b="0" i="1" dirty="0"/>
              <a:t>2</a:t>
            </a:r>
            <a:r>
              <a:rPr lang="en-US" sz="1200" b="0" i="1" u="sng" dirty="0">
                <a:solidFill>
                  <a:srgbClr val="FF0000"/>
                </a:solidFill>
              </a:rPr>
              <a:t>7</a:t>
            </a:r>
            <a:r>
              <a:rPr lang="en-US" sz="1200" b="0" i="1" dirty="0"/>
              <a:t> CIDs]</a:t>
            </a:r>
          </a:p>
          <a:p>
            <a:pPr marL="285750" indent="-285750">
              <a:buFont typeface="Arial" panose="020B0604020202020204" pitchFamily="34" charset="0"/>
              <a:buChar char="•"/>
            </a:pPr>
            <a:r>
              <a:rPr lang="en-US" sz="1200" b="0" dirty="0">
                <a:solidFill>
                  <a:schemeClr val="tx1"/>
                </a:solidFill>
              </a:rPr>
              <a:t>5156, 6684, 6714, 4032, 6517, 6518, 5068, 6519 in </a:t>
            </a:r>
            <a:r>
              <a:rPr lang="en-US" sz="1200" b="0" dirty="0">
                <a:solidFill>
                  <a:schemeClr val="tx1"/>
                </a:solidFill>
                <a:hlinkClick r:id="rId3"/>
              </a:rPr>
              <a:t>240r10</a:t>
            </a:r>
            <a:r>
              <a:rPr lang="en-US" sz="1200" b="0" dirty="0">
                <a:solidFill>
                  <a:schemeClr val="tx1"/>
                </a:solidFill>
              </a:rPr>
              <a:t> </a:t>
            </a:r>
            <a:r>
              <a:rPr lang="en-US" sz="1200" b="0" dirty="0"/>
              <a:t>[</a:t>
            </a:r>
            <a:r>
              <a:rPr lang="en-US" sz="1200" b="0" i="1" dirty="0"/>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6262, 6237, 6238 in </a:t>
            </a:r>
            <a:r>
              <a:rPr lang="en-US" sz="1200" b="0" dirty="0">
                <a:solidFill>
                  <a:schemeClr val="tx1"/>
                </a:solidFill>
                <a:hlinkClick r:id="rId4"/>
              </a:rPr>
              <a:t>1399r3</a:t>
            </a:r>
            <a:r>
              <a:rPr lang="en-US" sz="1200" b="0" dirty="0">
                <a:solidFill>
                  <a:schemeClr val="tx1"/>
                </a:solidFill>
              </a:rPr>
              <a:t> </a:t>
            </a:r>
            <a:r>
              <a:rPr lang="en-US" sz="1200" b="0" dirty="0"/>
              <a:t>[</a:t>
            </a:r>
            <a:r>
              <a:rPr lang="en-US" sz="1200" b="0" i="1" dirty="0"/>
              <a:t>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4216, 4217, 4218, 4219, 4221, 4222, 4223, 4473, 4726, 4752, 4826, 4827, 4828, 4829, 5993, 6310, 6311, 6494, 6559, 6737, 6854, 6956, 6957, 6958, 6994, 6995, 7784, 7785, 7786, 7823, 8042, 8204, 8205, 8344, 8345, 8346 in </a:t>
            </a:r>
            <a:r>
              <a:rPr lang="en-US" sz="1200" b="0" dirty="0">
                <a:solidFill>
                  <a:schemeClr val="tx1"/>
                </a:solidFill>
                <a:hlinkClick r:id="rId5"/>
              </a:rPr>
              <a:t>1259r3</a:t>
            </a:r>
            <a:r>
              <a:rPr lang="en-US" sz="1200" b="0" dirty="0">
                <a:solidFill>
                  <a:schemeClr val="tx1"/>
                </a:solidFill>
              </a:rPr>
              <a:t> </a:t>
            </a:r>
            <a:r>
              <a:rPr lang="en-US" sz="1200" b="0" dirty="0"/>
              <a:t>[36</a:t>
            </a:r>
            <a:r>
              <a:rPr lang="en-US" sz="1200" b="0" i="1" dirty="0"/>
              <a:t>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4019, 4734, 5039, 5825, 5940, 6677, 6678, 6707, 7705, 8166, 8290 in </a:t>
            </a:r>
            <a:r>
              <a:rPr lang="en-US" sz="1200" b="0" dirty="0">
                <a:solidFill>
                  <a:schemeClr val="tx1"/>
                </a:solidFill>
                <a:hlinkClick r:id="rId6"/>
              </a:rPr>
              <a:t>1332r4</a:t>
            </a:r>
            <a:r>
              <a:rPr lang="en-US" sz="1200" b="0" dirty="0">
                <a:solidFill>
                  <a:schemeClr val="tx1"/>
                </a:solidFill>
              </a:rPr>
              <a:t> </a:t>
            </a:r>
            <a:r>
              <a:rPr lang="en-US" sz="1200" b="0" dirty="0"/>
              <a:t>[</a:t>
            </a:r>
            <a:r>
              <a:rPr lang="en-US" sz="1200" b="0" i="1" dirty="0"/>
              <a:t>11 CIDs]</a:t>
            </a:r>
            <a:endParaRPr lang="en-US" sz="1200" b="0" dirty="0">
              <a:solidFill>
                <a:schemeClr val="tx1"/>
              </a:solidFill>
            </a:endParaRP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Ming Gan				Second: Rojan Chitrakar</a:t>
            </a:r>
          </a:p>
          <a:p>
            <a:pPr marL="0" indent="0"/>
            <a:r>
              <a:rPr lang="en-US" sz="1200" dirty="0"/>
              <a:t>Discussion: None.</a:t>
            </a:r>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and that have </a:t>
            </a:r>
            <a:r>
              <a:rPr lang="en-US" sz="1200" i="1" dirty="0">
                <a:highlight>
                  <a:srgbClr val="FFFF00"/>
                </a:highlight>
              </a:rPr>
              <a:t>NOT</a:t>
            </a:r>
            <a:r>
              <a:rPr lang="en-US" sz="12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87228498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242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7824, 6740, 6379, 6378, 6323, 4756, 4485, 4420, 4418 in </a:t>
            </a:r>
            <a:r>
              <a:rPr lang="en-US" sz="1200" b="0" dirty="0">
                <a:solidFill>
                  <a:schemeClr val="tx1"/>
                </a:solidFill>
                <a:hlinkClick r:id="rId2"/>
              </a:rPr>
              <a:t>1276r1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6398, 5970, 5971, 4363, 5251, 6193, 6259, 4039, 4364, 5049, 5768, 5908, 5909, 6098, 6260, 6261, 8030, 4252, 6194, 4040, 5603, 8231 in </a:t>
            </a:r>
            <a:r>
              <a:rPr lang="en-US" sz="1200" b="0" dirty="0">
                <a:solidFill>
                  <a:schemeClr val="tx1"/>
                </a:solidFill>
                <a:hlinkClick r:id="rId3"/>
              </a:rPr>
              <a:t>1207r2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4185, 5315, 5367, 7561, 7697, 6122, 4187, 4188, 7058, 8028, 4189, 4190, 7328, 7329, 4194, 7667, 5243, 5961, 6354, 6529, 4353, 4354, 4355, 4356, 4357, 4358, 4359, 4360, 4374, 4375, 4376, 5152, 5960, 6127, 6138, 5140, 4183, 4184, 7712, 8314, 8315, 5162, 6553, 7713, 7714, 8029, 5207, 5208, 5236, 5373, 6592, 6593, 8320, 8321, 6977, 7331, 8328, 7405, 7406, 5374, 7664, 5448, 6393, 6394, 6528, 6530, 7559, 6552, 7325, 6532, 6533, 6554, 7453, 7560, 7773, 8313, 7775, 8316, 7772 in </a:t>
            </a:r>
            <a:r>
              <a:rPr lang="en-US" sz="1200" b="0" dirty="0">
                <a:solidFill>
                  <a:schemeClr val="tx1"/>
                </a:solidFill>
                <a:hlinkClick r:id="rId4"/>
              </a:rPr>
              <a:t>1236r3</a:t>
            </a:r>
            <a:r>
              <a:rPr lang="en-US" sz="1200" b="0" dirty="0">
                <a:solidFill>
                  <a:schemeClr val="tx1"/>
                </a:solidFill>
              </a:rPr>
              <a:t> </a:t>
            </a:r>
            <a:r>
              <a:rPr lang="en-US" sz="1200" b="0" i="1" dirty="0">
                <a:solidFill>
                  <a:schemeClr val="tx1"/>
                </a:solidFill>
              </a:rPr>
              <a:t>[79 CIDs]</a:t>
            </a: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Mike Montemurro				Second: George Cherian</a:t>
            </a:r>
          </a:p>
          <a:p>
            <a:pPr marL="0" indent="0"/>
            <a:r>
              <a:rPr lang="en-US" sz="1200" dirty="0"/>
              <a:t>Discussion: None.</a:t>
            </a:r>
          </a:p>
          <a:p>
            <a:r>
              <a:rPr lang="en-US" sz="1200" dirty="0">
                <a:highlight>
                  <a:srgbClr val="00FF00"/>
                </a:highlight>
              </a:rPr>
              <a:t>Result: Approved with unanimous consent.</a:t>
            </a:r>
          </a:p>
          <a:p>
            <a:endParaRPr lang="en-US" sz="1200" dirty="0"/>
          </a:p>
          <a:p>
            <a:endParaRPr lang="en-US" sz="1200" dirty="0"/>
          </a:p>
          <a:p>
            <a:pPr marL="0" indent="0"/>
            <a:r>
              <a:rPr lang="en-US" sz="1200" i="1" dirty="0"/>
              <a:t>Note: These are comment resolution documents that obtained ≥ 75% support during the straw poll phase and that have </a:t>
            </a:r>
            <a:r>
              <a:rPr lang="en-US" sz="1200" i="1" dirty="0">
                <a:highlight>
                  <a:srgbClr val="FFFF00"/>
                </a:highlight>
              </a:rPr>
              <a:t>NOT</a:t>
            </a:r>
            <a:r>
              <a:rPr lang="en-US" sz="12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82107559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243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7081, 7933, 7934, 7935 in </a:t>
            </a:r>
            <a:r>
              <a:rPr lang="en-US" sz="1200" b="0" dirty="0">
                <a:hlinkClick r:id="rId2"/>
              </a:rPr>
              <a:t>1250r0</a:t>
            </a:r>
            <a:r>
              <a:rPr lang="en-US" sz="1200" b="0" dirty="0"/>
              <a:t> </a:t>
            </a:r>
            <a:r>
              <a:rPr lang="en-US" sz="1200" b="0" i="1" dirty="0"/>
              <a:t>[4 CIDs]</a:t>
            </a:r>
          </a:p>
          <a:p>
            <a:pPr marL="285750" indent="-285750">
              <a:buFont typeface="Arial" panose="020B0604020202020204" pitchFamily="34" charset="0"/>
              <a:buChar char="•"/>
            </a:pPr>
            <a:r>
              <a:rPr lang="en-US" sz="1200" b="0" strike="sngStrike" dirty="0">
                <a:solidFill>
                  <a:srgbClr val="FF0000"/>
                </a:solidFill>
              </a:rPr>
              <a:t>5537, 5393</a:t>
            </a:r>
            <a:r>
              <a:rPr lang="en-US" sz="1200" b="0" dirty="0"/>
              <a:t>, 6006, 5506, 8079, 6931, 7918, 5788, 4806, 5314, 5538, 5789, 8080, 5790, 6007, 6008, 7473, 6009, 4871, 7389, 7390, 5395, 7022, 7921, 8157, 4126, 5396, 8303 in </a:t>
            </a:r>
            <a:r>
              <a:rPr lang="en-US" sz="1200" b="0" dirty="0">
                <a:hlinkClick r:id="rId3"/>
              </a:rPr>
              <a:t>1237r2</a:t>
            </a:r>
            <a:r>
              <a:rPr lang="en-US" sz="1200" b="0" dirty="0"/>
              <a:t> </a:t>
            </a:r>
            <a:r>
              <a:rPr lang="en-US" sz="1200" b="0" i="1" dirty="0"/>
              <a:t>[26 CIDs]</a:t>
            </a:r>
          </a:p>
          <a:p>
            <a:pPr marL="285750" indent="-285750">
              <a:buFont typeface="Arial" panose="020B0604020202020204" pitchFamily="34" charset="0"/>
              <a:buChar char="•"/>
            </a:pPr>
            <a:r>
              <a:rPr lang="en-US" sz="1200" b="0" dirty="0"/>
              <a:t>4144, 5394, 4150, 4143, </a:t>
            </a:r>
            <a:r>
              <a:rPr lang="en-US" sz="1200" b="0" u="sng" dirty="0">
                <a:solidFill>
                  <a:srgbClr val="FF0000"/>
                </a:solidFill>
              </a:rPr>
              <a:t>5393</a:t>
            </a:r>
            <a:r>
              <a:rPr lang="en-US" sz="1200" b="0" dirty="0">
                <a:solidFill>
                  <a:srgbClr val="FF0000"/>
                </a:solidFill>
              </a:rPr>
              <a:t>, </a:t>
            </a:r>
            <a:r>
              <a:rPr lang="en-US" sz="1200" b="0" u="sng" dirty="0">
                <a:solidFill>
                  <a:srgbClr val="FF0000"/>
                </a:solidFill>
              </a:rPr>
              <a:t>5537</a:t>
            </a:r>
            <a:r>
              <a:rPr lang="en-US" sz="1200" b="0" dirty="0">
                <a:solidFill>
                  <a:srgbClr val="FF0000"/>
                </a:solidFill>
              </a:rPr>
              <a:t> </a:t>
            </a:r>
            <a:r>
              <a:rPr lang="en-US" sz="1200" b="0" dirty="0"/>
              <a:t>in </a:t>
            </a:r>
            <a:r>
              <a:rPr lang="en-US" sz="1200" b="0" dirty="0">
                <a:hlinkClick r:id="rId3"/>
              </a:rPr>
              <a:t>1237r4</a:t>
            </a:r>
            <a:r>
              <a:rPr lang="en-US" sz="1200" b="0" dirty="0"/>
              <a:t> </a:t>
            </a:r>
            <a:r>
              <a:rPr lang="en-US" sz="1200" b="0" i="1" dirty="0"/>
              <a:t>[6 CIDs]</a:t>
            </a:r>
          </a:p>
          <a:p>
            <a:pPr marL="285750" indent="-285750">
              <a:buFont typeface="Arial" panose="020B0604020202020204" pitchFamily="34" charset="0"/>
              <a:buChar char="•"/>
            </a:pPr>
            <a:r>
              <a:rPr lang="en-US" sz="1200" b="0" dirty="0"/>
              <a:t>5085, 5398, 5676, 6083, 6084, 6085, 6086, 6087, 6088, 6089 in </a:t>
            </a:r>
            <a:r>
              <a:rPr lang="en-US" sz="1200" b="0" dirty="0">
                <a:hlinkClick r:id="rId4"/>
              </a:rPr>
              <a:t>1104r2</a:t>
            </a:r>
            <a:r>
              <a:rPr lang="en-US" sz="1200" b="0" dirty="0"/>
              <a:t> </a:t>
            </a:r>
            <a:r>
              <a:rPr lang="en-US" sz="1200" b="0" i="1" dirty="0"/>
              <a:t>[10 CIDs]</a:t>
            </a:r>
          </a:p>
          <a:p>
            <a:pPr marL="285750" indent="-285750">
              <a:buFont typeface="Arial" panose="020B0604020202020204" pitchFamily="34" charset="0"/>
              <a:buChar char="•"/>
            </a:pPr>
            <a:r>
              <a:rPr lang="en-US" sz="1200" b="0" dirty="0"/>
              <a:t>4807, 5200, 5539, 4104, 4502, 4809, 5792, 5793, 7789, 8055, 8158, 4873, 6692, 6693, 8069, 8159, 4961, 7474, 4503, 7023, 4321, 4096, 4320, 7790, 5439, 7795, 6145, </a:t>
            </a:r>
            <a:r>
              <a:rPr lang="en-US" sz="1200" b="0" strike="sngStrike" dirty="0">
                <a:solidFill>
                  <a:srgbClr val="FF0000"/>
                </a:solidFill>
              </a:rPr>
              <a:t>5366,</a:t>
            </a:r>
            <a:r>
              <a:rPr lang="en-US" sz="1200" b="0" dirty="0"/>
              <a:t> 5199, 5366, 7796, 8068, 4874, 5114, 5794, 4872, 4962, 6487, 5116, 4327, 8160 in </a:t>
            </a:r>
            <a:r>
              <a:rPr lang="en-US" sz="1200" b="0" dirty="0">
                <a:hlinkClick r:id="rId5"/>
              </a:rPr>
              <a:t>1333r4</a:t>
            </a:r>
            <a:r>
              <a:rPr lang="en-US" sz="1200" b="0" dirty="0"/>
              <a:t> </a:t>
            </a:r>
            <a:r>
              <a:rPr lang="en-US" sz="1200" b="0" i="1" dirty="0"/>
              <a:t>[4</a:t>
            </a:r>
            <a:r>
              <a:rPr lang="en-US" sz="1200" b="0" i="1" u="sng" dirty="0">
                <a:solidFill>
                  <a:srgbClr val="FF0000"/>
                </a:solidFill>
              </a:rPr>
              <a:t>0</a:t>
            </a:r>
            <a:r>
              <a:rPr lang="en-US" sz="1200" b="0" i="1" dirty="0"/>
              <a:t>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Rui Yang</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91890661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244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4124, 5695, 7379, 7440, 7837, 7838, 7839, 7840, 8066, 8258, 6004, 6003, 4145, 7681, 5697, 8259, 8260, 8261, 7377, 5696, 7878, 7387, 7388, 4893, 5548, 5549, 5233, 5550, 5551, 5553, 4975, 5552, 5554 in </a:t>
            </a:r>
            <a:r>
              <a:rPr lang="en-US" sz="1200" b="0" dirty="0">
                <a:hlinkClick r:id="rId2"/>
              </a:rPr>
              <a:t>1352r3</a:t>
            </a:r>
            <a:r>
              <a:rPr lang="en-US" sz="1200" b="0" dirty="0"/>
              <a:t> </a:t>
            </a:r>
            <a:r>
              <a:rPr lang="en-US" sz="1200" b="0" i="1" dirty="0"/>
              <a:t>[33 CIDs]</a:t>
            </a:r>
          </a:p>
          <a:p>
            <a:pPr marL="285750" indent="-285750">
              <a:buFont typeface="Arial" panose="020B0604020202020204" pitchFamily="34" charset="0"/>
              <a:buChar char="•"/>
            </a:pPr>
            <a:r>
              <a:rPr lang="en-US" sz="1200" b="0" dirty="0"/>
              <a:t>6188, 6158, 6114, 4127 in </a:t>
            </a:r>
            <a:r>
              <a:rPr lang="en-US" sz="1200" b="0" dirty="0">
                <a:hlinkClick r:id="rId3"/>
              </a:rPr>
              <a:t>1351r1</a:t>
            </a:r>
            <a:r>
              <a:rPr lang="en-US" sz="1200" b="0" dirty="0"/>
              <a:t> </a:t>
            </a:r>
            <a:r>
              <a:rPr lang="en-US" sz="1200" b="0" i="1" dirty="0"/>
              <a:t>[</a:t>
            </a:r>
            <a:r>
              <a:rPr lang="en-US" sz="1200" b="0" i="1" u="sng" dirty="0">
                <a:solidFill>
                  <a:srgbClr val="FF0000"/>
                </a:solidFill>
              </a:rPr>
              <a:t>4</a:t>
            </a:r>
            <a:r>
              <a:rPr lang="en-US" sz="1200" b="0" i="1" dirty="0"/>
              <a:t> CIDs]</a:t>
            </a:r>
          </a:p>
          <a:p>
            <a:pPr marL="285750" indent="-285750">
              <a:buFont typeface="Arial" panose="020B0604020202020204" pitchFamily="34" charset="0"/>
              <a:buChar char="•"/>
            </a:pPr>
            <a:r>
              <a:rPr lang="en-US" sz="1200" b="0" dirty="0"/>
              <a:t>4897, 5495, 6799 in </a:t>
            </a:r>
            <a:r>
              <a:rPr lang="en-US" sz="1200" b="0" dirty="0">
                <a:hlinkClick r:id="rId4"/>
              </a:rPr>
              <a:t>1388r3</a:t>
            </a:r>
            <a:r>
              <a:rPr lang="en-US" sz="1200" b="0" dirty="0"/>
              <a:t> </a:t>
            </a:r>
            <a:r>
              <a:rPr lang="en-US" sz="1200" b="0" i="1" dirty="0"/>
              <a:t>[3 CIDs]</a:t>
            </a:r>
          </a:p>
          <a:p>
            <a:pPr marL="285750" indent="-285750">
              <a:buFont typeface="Arial" panose="020B0604020202020204" pitchFamily="34" charset="0"/>
              <a:buChar char="•"/>
            </a:pPr>
            <a:r>
              <a:rPr lang="en-US" sz="1200" b="0" dirty="0"/>
              <a:t>7481, 8072, 4878, 5543, 7895, 7797, 7409, 4504, 5507, 4319, 5508, 4505, 5657, 5509, 6146, 7024, 7798, 8070, 4964, 5540, 4965, 7025, 7683, 8071, 5440, 4966, 5541, 5795, 4877, 5542, 4340, 4341, 5115, 7794, 7350 in </a:t>
            </a:r>
            <a:r>
              <a:rPr lang="en-US" sz="1200" b="0" dirty="0">
                <a:hlinkClick r:id="rId5"/>
              </a:rPr>
              <a:t>1449r1</a:t>
            </a:r>
            <a:r>
              <a:rPr lang="en-US" sz="1200" b="0" dirty="0"/>
              <a:t> </a:t>
            </a:r>
            <a:r>
              <a:rPr lang="en-US" sz="1200" b="0" i="1" dirty="0"/>
              <a:t>[35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Rui Yang				Second: Mike Montemurro</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4453340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245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PHY: </a:t>
            </a:r>
            <a:r>
              <a:rPr lang="en-US" sz="1400" dirty="0">
                <a:hlinkClick r:id="rId2"/>
              </a:rPr>
              <a:t>1148r1</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Edward Au 		Second:  Rui Yang</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14822380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246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4555, 4556, 4616, 6445, 7263, 7264, 7265, 7266, 7267, 7268 in </a:t>
            </a:r>
            <a:r>
              <a:rPr lang="en-US" sz="1200" b="0" dirty="0">
                <a:solidFill>
                  <a:schemeClr val="tx1"/>
                </a:solidFill>
                <a:hlinkClick r:id="rId2"/>
              </a:rPr>
              <a:t>1213r2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7106, 7107, 6463, 7967, 7968, 7976, 4611, 4612, 7108, 7114, 4522, 7111, 7113, 7974, 7975, 7131 in </a:t>
            </a:r>
            <a:r>
              <a:rPr lang="en-US" sz="1200" b="0" dirty="0">
                <a:solidFill>
                  <a:schemeClr val="tx1"/>
                </a:solidFill>
                <a:hlinkClick r:id="rId3"/>
              </a:rPr>
              <a:t>1217r2</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6940 in </a:t>
            </a:r>
            <a:r>
              <a:rPr lang="en-US" sz="1200" b="0" dirty="0">
                <a:solidFill>
                  <a:schemeClr val="tx1"/>
                </a:solidFill>
                <a:hlinkClick r:id="rId4"/>
              </a:rPr>
              <a:t>1232r1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4640, 8116, 8117, 8118 in </a:t>
            </a:r>
            <a:r>
              <a:rPr lang="en-US" sz="1200" b="0" dirty="0">
                <a:solidFill>
                  <a:schemeClr val="tx1"/>
                </a:solidFill>
                <a:hlinkClick r:id="rId5"/>
              </a:rPr>
              <a:t>1268r0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4672, 4673, 4675, 5419 in </a:t>
            </a:r>
            <a:r>
              <a:rPr lang="en-US" sz="1200" b="0" dirty="0">
                <a:solidFill>
                  <a:schemeClr val="tx1"/>
                </a:solidFill>
                <a:hlinkClick r:id="rId6"/>
              </a:rPr>
              <a:t>1269r0</a:t>
            </a:r>
            <a:r>
              <a:rPr lang="en-US" sz="1200" b="0" dirty="0">
                <a:solidFill>
                  <a:schemeClr val="tx1"/>
                </a:solidFill>
              </a:rPr>
              <a:t> </a:t>
            </a:r>
            <a:r>
              <a:rPr lang="en-US" sz="1200" b="0" i="1" dirty="0">
                <a:solidFill>
                  <a:schemeClr val="tx1"/>
                </a:solidFill>
              </a:rPr>
              <a:t>[4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Wook Bong Lee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Monday PHY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809094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p>
          <a:p>
            <a:pPr lvl="1">
              <a:buFont typeface="Arial" panose="020B0604020202020204" pitchFamily="34" charset="0"/>
              <a:buChar char="•"/>
            </a:pPr>
            <a:r>
              <a:rPr lang="en-US" sz="1400" dirty="0">
                <a:hlinkClick r:id="rId2"/>
              </a:rPr>
              <a:t>0034r4</a:t>
            </a:r>
            <a:r>
              <a:rPr lang="en-US" sz="1400" dirty="0"/>
              <a:t>, </a:t>
            </a:r>
            <a:r>
              <a:rPr lang="en-US" sz="1400" dirty="0">
                <a:hlinkClick r:id="rId3"/>
              </a:rPr>
              <a:t>0076r1</a:t>
            </a:r>
            <a:r>
              <a:rPr lang="en-US" sz="1400" dirty="0"/>
              <a:t>, </a:t>
            </a:r>
            <a:r>
              <a:rPr lang="en-US" sz="1400" dirty="0">
                <a:hlinkClick r:id="rId4"/>
              </a:rPr>
              <a:t>0056r3</a:t>
            </a:r>
            <a:r>
              <a:rPr lang="en-US" sz="1400" dirty="0"/>
              <a:t>, </a:t>
            </a:r>
          </a:p>
          <a:p>
            <a:pPr lvl="1">
              <a:buFont typeface="Arial" panose="020B0604020202020204" pitchFamily="34" charset="0"/>
              <a:buChar char="•"/>
            </a:pPr>
            <a:r>
              <a:rPr lang="en-US" sz="1400" dirty="0">
                <a:hlinkClick r:id="rId5"/>
              </a:rPr>
              <a:t>1958r3</a:t>
            </a:r>
            <a:r>
              <a:rPr lang="en-US" sz="1400" dirty="0"/>
              <a:t>, </a:t>
            </a:r>
            <a:r>
              <a:rPr lang="en-US" sz="1400" dirty="0">
                <a:hlinkClick r:id="rId6"/>
              </a:rPr>
              <a:t>0104r3</a:t>
            </a:r>
            <a:r>
              <a:rPr lang="en-US" sz="1400" dirty="0"/>
              <a:t>, </a:t>
            </a:r>
            <a:r>
              <a:rPr lang="en-US" sz="1400" dirty="0">
                <a:solidFill>
                  <a:srgbClr val="6B9F25"/>
                </a:solidFill>
                <a:hlinkClick r:id="rId7">
                  <a:extLst>
                    <a:ext uri="{A12FA001-AC4F-418D-AE19-62706E023703}">
                      <ahyp:hlinkClr xmlns:ahyp="http://schemas.microsoft.com/office/drawing/2018/hyperlinkcolor" val="tx"/>
                    </a:ext>
                  </a:extLst>
                </a:hlinkClick>
              </a:rPr>
              <a:t>0114</a:t>
            </a:r>
            <a:r>
              <a:rPr lang="en-US" sz="1400" dirty="0">
                <a:solidFill>
                  <a:srgbClr val="FF0000"/>
                </a:solidFill>
                <a:hlinkClick r:id="rId7">
                  <a:extLst>
                    <a:ext uri="{A12FA001-AC4F-418D-AE19-62706E023703}">
                      <ahyp:hlinkClr xmlns:ahyp="http://schemas.microsoft.com/office/drawing/2018/hyperlinkcolor" val="tx"/>
                    </a:ext>
                  </a:extLst>
                </a:hlinkClick>
              </a:rPr>
              <a:t>r4</a:t>
            </a:r>
            <a:r>
              <a:rPr lang="en-US" sz="1400" dirty="0"/>
              <a:t>, </a:t>
            </a:r>
            <a:r>
              <a:rPr lang="en-US" sz="1400" dirty="0">
                <a:solidFill>
                  <a:srgbClr val="6B9F25"/>
                </a:solidFill>
                <a:hlinkClick r:id="rId8">
                  <a:extLst>
                    <a:ext uri="{A12FA001-AC4F-418D-AE19-62706E023703}">
                      <ahyp:hlinkClr xmlns:ahyp="http://schemas.microsoft.com/office/drawing/2018/hyperlinkcolor" val="tx"/>
                    </a:ext>
                  </a:extLst>
                </a:hlinkClick>
              </a:rPr>
              <a:t>0139</a:t>
            </a:r>
            <a:r>
              <a:rPr lang="en-US" sz="1400" dirty="0">
                <a:solidFill>
                  <a:srgbClr val="FF0000"/>
                </a:solidFill>
                <a:hlinkClick r:id="rId8">
                  <a:extLst>
                    <a:ext uri="{A12FA001-AC4F-418D-AE19-62706E023703}">
                      <ahyp:hlinkClr xmlns:ahyp="http://schemas.microsoft.com/office/drawing/2018/hyperlinkcolor" val="tx"/>
                    </a:ext>
                  </a:extLst>
                </a:hlinkClick>
              </a:rPr>
              <a:t>r3</a:t>
            </a:r>
            <a:r>
              <a:rPr lang="en-US" sz="1400" dirty="0"/>
              <a:t>, </a:t>
            </a:r>
            <a:r>
              <a:rPr lang="en-US" sz="1400" dirty="0">
                <a:hlinkClick r:id="rId9"/>
              </a:rPr>
              <a:t>0140r2</a:t>
            </a:r>
            <a:r>
              <a:rPr lang="en-US" sz="1400" dirty="0"/>
              <a:t>, </a:t>
            </a:r>
            <a:r>
              <a:rPr lang="en-US" sz="1400" dirty="0">
                <a:hlinkClick r:id="rId10"/>
              </a:rPr>
              <a:t>0143r2</a:t>
            </a:r>
            <a:r>
              <a:rPr lang="en-US" sz="1400" dirty="0"/>
              <a:t>, </a:t>
            </a:r>
            <a:r>
              <a:rPr lang="en-US" sz="1400" dirty="0">
                <a:hlinkClick r:id="rId11"/>
              </a:rPr>
              <a:t>0153r0</a:t>
            </a:r>
            <a:r>
              <a:rPr lang="en-US" sz="1400" dirty="0"/>
              <a:t>.</a:t>
            </a:r>
          </a:p>
          <a:p>
            <a:pPr>
              <a:buFont typeface="Arial" panose="020B0604020202020204" pitchFamily="34" charset="0"/>
              <a:buChar char="•"/>
            </a:pPr>
            <a:endParaRPr lang="en-US" sz="1600" dirty="0"/>
          </a:p>
          <a:p>
            <a:pPr marL="0" indent="0"/>
            <a:r>
              <a:rPr lang="en-US" sz="1600" dirty="0"/>
              <a:t>Move: Edward Au				Second: Wook Bong Lee</a:t>
            </a:r>
          </a:p>
          <a:p>
            <a:pPr marL="0" indent="0"/>
            <a:r>
              <a:rPr lang="en-US" sz="1600" dirty="0"/>
              <a:t>Discussion: None.</a:t>
            </a:r>
          </a:p>
          <a:p>
            <a:r>
              <a:rPr lang="en-US" sz="1600" dirty="0"/>
              <a:t>Result: </a:t>
            </a:r>
            <a:r>
              <a:rPr lang="en-US" sz="1600" dirty="0">
                <a:highlight>
                  <a:srgbClr val="00FF00"/>
                </a:highlight>
              </a:rPr>
              <a:t>Approved with unanimous consent.</a:t>
            </a:r>
          </a:p>
          <a:p>
            <a:pPr>
              <a:buFont typeface="Arial" panose="020B0604020202020204" pitchFamily="34" charset="0"/>
              <a:buChar char="•"/>
            </a:pPr>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030734807"/>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20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Tree>
    <p:extLst>
      <p:ext uri="{BB962C8B-B14F-4D97-AF65-F5344CB8AC3E}">
        <p14:creationId xmlns:p14="http://schemas.microsoft.com/office/powerpoint/2010/main" val="26370496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247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4551, 4621, 4625, 4693, 4844, 4845, 4997, 4998, 4999, 5000, 5717, 5816, 5817, 5818, 6807, 6808, 6809, 6810, 6811, 7194, 7195, 7947, 7994, 8099 in </a:t>
            </a:r>
            <a:r>
              <a:rPr lang="en-US" sz="1200" b="0" dirty="0">
                <a:solidFill>
                  <a:schemeClr val="tx1"/>
                </a:solidFill>
                <a:hlinkClick r:id="rId2"/>
              </a:rPr>
              <a:t>1265r1</a:t>
            </a:r>
            <a:r>
              <a:rPr lang="en-US" sz="1200" b="0" dirty="0">
                <a:solidFill>
                  <a:schemeClr val="tx1"/>
                </a:solidFill>
              </a:rPr>
              <a:t> </a:t>
            </a:r>
            <a:r>
              <a:rPr lang="en-US" sz="1200" b="0" i="1" dirty="0">
                <a:solidFill>
                  <a:schemeClr val="tx1"/>
                </a:solidFill>
              </a:rPr>
              <a:t>[24 CIDs]</a:t>
            </a:r>
          </a:p>
          <a:p>
            <a:pPr marL="285750" indent="-285750">
              <a:buFont typeface="Arial" panose="020B0604020202020204" pitchFamily="34" charset="0"/>
              <a:buChar char="•"/>
            </a:pPr>
            <a:r>
              <a:rPr lang="en-US" sz="1200" b="0" dirty="0">
                <a:solidFill>
                  <a:schemeClr val="tx1"/>
                </a:solidFill>
              </a:rPr>
              <a:t>4631, 4696, 4958, 5489, 6804, 6805, 6906, 7243, 7244, 7245, 7246, 7247, 7742, 7754, 8027, 8131, 8132, 8134 in </a:t>
            </a:r>
            <a:r>
              <a:rPr lang="en-US" sz="1200" b="0" dirty="0">
                <a:solidFill>
                  <a:schemeClr val="tx1"/>
                </a:solidFill>
                <a:hlinkClick r:id="rId3"/>
              </a:rPr>
              <a:t>1266r1</a:t>
            </a:r>
            <a:r>
              <a:rPr lang="en-US" sz="1200" b="0" dirty="0">
                <a:solidFill>
                  <a:schemeClr val="tx1"/>
                </a:solidFill>
              </a:rPr>
              <a:t> </a:t>
            </a:r>
            <a:r>
              <a:rPr lang="en-US" sz="1200" b="0" i="1" dirty="0">
                <a:solidFill>
                  <a:schemeClr val="tx1"/>
                </a:solidFill>
              </a:rPr>
              <a:t>[18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Ross Jian Yu				Second: Jianhan Liu</a:t>
            </a:r>
          </a:p>
          <a:p>
            <a:pPr marL="0" indent="0"/>
            <a:r>
              <a:rPr lang="en-US" sz="1400" dirty="0"/>
              <a:t>Discussion: </a:t>
            </a:r>
            <a:r>
              <a:rPr lang="en-US" sz="1400" b="0" dirty="0"/>
              <a:t>Some clarification on the revision number.</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Thursday PHY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65980826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248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6305, 6712, 7442, 6040, 7445, 7446, 6044, 6717, 6172, 6046, 6173, 6719, 7451, 6047, 6048, 6049, 5183, 6583, 6584, 6595, 6596, 5900, 5659, 6051, 6053, 6594, 6597, 6598, 6721, 6722, 6600, 5649, 7486, 7458, 5981, 6204, 6727, 4011 in </a:t>
            </a:r>
            <a:r>
              <a:rPr lang="en-US" sz="1200" b="0" dirty="0">
                <a:solidFill>
                  <a:schemeClr val="tx1"/>
                </a:solidFill>
                <a:hlinkClick r:id="rId2"/>
              </a:rPr>
              <a:t>1285r2</a:t>
            </a:r>
            <a:r>
              <a:rPr lang="en-US" sz="1200" b="0" dirty="0">
                <a:solidFill>
                  <a:schemeClr val="tx1"/>
                </a:solidFill>
              </a:rPr>
              <a:t> </a:t>
            </a:r>
            <a:r>
              <a:rPr lang="en-US" sz="1200" b="0" i="1" dirty="0">
                <a:solidFill>
                  <a:schemeClr val="tx1"/>
                </a:solidFill>
              </a:rPr>
              <a:t>[38 CIDs]</a:t>
            </a:r>
            <a:endParaRPr lang="en-US" sz="1200" b="0" dirty="0">
              <a:solidFill>
                <a:schemeClr val="tx1"/>
              </a:solidFill>
            </a:endParaRPr>
          </a:p>
          <a:p>
            <a:pPr marL="285750" indent="-285750">
              <a:buFont typeface="Arial" panose="020B0604020202020204" pitchFamily="34" charset="0"/>
              <a:buChar char="•"/>
            </a:pPr>
            <a:r>
              <a:rPr lang="en-US" sz="1200" b="0" dirty="0"/>
              <a:t>4105, 6181, 6230, 5767, 6226, 6565, </a:t>
            </a:r>
            <a:r>
              <a:rPr lang="en-US" sz="1200" b="0" strike="sngStrike" dirty="0">
                <a:solidFill>
                  <a:srgbClr val="FF0000"/>
                </a:solidFill>
              </a:rPr>
              <a:t>6975, </a:t>
            </a:r>
            <a:r>
              <a:rPr lang="en-US" sz="1200" b="0" dirty="0"/>
              <a:t>7846, 8294, 4269, 7708, 4026, 4813, 7567, 7703, 5832, 7618, 7616, 7617 in </a:t>
            </a:r>
            <a:r>
              <a:rPr lang="en-US" sz="1200" b="0" dirty="0">
                <a:hlinkClick r:id="rId3"/>
              </a:rPr>
              <a:t>1264r5</a:t>
            </a:r>
            <a:r>
              <a:rPr lang="en-US" sz="1200" b="0" dirty="0"/>
              <a:t> </a:t>
            </a:r>
            <a:r>
              <a:rPr lang="en-US" sz="1200" b="0" i="1" dirty="0"/>
              <a:t>[18 CIDs]</a:t>
            </a:r>
            <a:endParaRPr lang="en-US" sz="1200" b="0" i="1" dirty="0">
              <a:solidFill>
                <a:schemeClr val="tx1"/>
              </a:solidFill>
            </a:endParaRPr>
          </a:p>
          <a:p>
            <a:pPr marL="285750" indent="-285750">
              <a:buFont typeface="Arial" panose="020B0604020202020204" pitchFamily="34" charset="0"/>
              <a:buChar char="•"/>
            </a:pPr>
            <a:r>
              <a:rPr lang="en-US" sz="1200" b="0" dirty="0">
                <a:solidFill>
                  <a:schemeClr val="tx1"/>
                </a:solidFill>
              </a:rPr>
              <a:t>8196, 7887 in </a:t>
            </a:r>
            <a:r>
              <a:rPr lang="en-US" sz="1200" b="0" dirty="0">
                <a:solidFill>
                  <a:schemeClr val="tx1"/>
                </a:solidFill>
                <a:hlinkClick r:id="rId4"/>
              </a:rPr>
              <a:t>1329r2</a:t>
            </a:r>
            <a:r>
              <a:rPr lang="en-US" sz="1200" b="0" dirty="0">
                <a:solidFill>
                  <a:schemeClr val="tx1"/>
                </a:solidFill>
              </a:rPr>
              <a:t> </a:t>
            </a:r>
            <a:r>
              <a:rPr lang="en-US" sz="1200" b="0" i="1" dirty="0">
                <a:solidFill>
                  <a:schemeClr val="tx1"/>
                </a:solidFill>
              </a:rPr>
              <a:t>[2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Abhishek Patil</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MAC comment resolution documents that obtained ≥ 75% support during the straw poll phase during the Wednesday Joint and Thursday MAC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15250659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249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4879, 7740, 5117, 6695, 4342, 7684, 7685, 7686, 8073, 6932, 5510, 6696, 5202, 7896, 4322, 4343, 7687, 4323 in </a:t>
            </a:r>
            <a:r>
              <a:rPr lang="en-US" sz="1200" b="0" dirty="0">
                <a:solidFill>
                  <a:srgbClr val="6B9F25"/>
                </a:solidFill>
                <a:hlinkClick r:id="rId2">
                  <a:extLst>
                    <a:ext uri="{A12FA001-AC4F-418D-AE19-62706E023703}">
                      <ahyp:hlinkClr xmlns:ahyp="http://schemas.microsoft.com/office/drawing/2018/hyperlinkcolor" val="tx"/>
                    </a:ext>
                  </a:extLst>
                </a:hlinkClick>
              </a:rPr>
              <a:t>1486r</a:t>
            </a:r>
            <a:r>
              <a:rPr lang="en-US" sz="1200" b="0" dirty="0">
                <a:solidFill>
                  <a:srgbClr val="FF0000"/>
                </a:solidFill>
                <a:hlinkClick r:id="rId2">
                  <a:extLst>
                    <a:ext uri="{A12FA001-AC4F-418D-AE19-62706E023703}">
                      <ahyp:hlinkClr xmlns:ahyp="http://schemas.microsoft.com/office/drawing/2018/hyperlinkcolor" val="tx"/>
                    </a:ext>
                  </a:extLst>
                </a:hlinkClick>
              </a:rPr>
              <a:t>2</a:t>
            </a:r>
            <a:r>
              <a:rPr lang="en-US" sz="1200" b="0" dirty="0">
                <a:solidFill>
                  <a:schemeClr val="tx1"/>
                </a:solidFill>
              </a:rPr>
              <a:t> </a:t>
            </a:r>
            <a:r>
              <a:rPr lang="en-US" sz="1200" b="0" i="1" dirty="0">
                <a:solidFill>
                  <a:schemeClr val="tx1"/>
                </a:solidFill>
              </a:rPr>
              <a:t>[18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Yanjun Sun				Second: George Cherian</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Wednesday Joint ad-hoc session.</a:t>
            </a:r>
          </a:p>
          <a:p>
            <a:pPr marL="0" indent="0"/>
            <a:r>
              <a:rPr lang="en-US" sz="1400" i="1" dirty="0">
                <a:solidFill>
                  <a:schemeClr val="tx1"/>
                </a:solidFill>
              </a:rPr>
              <a:t>Note 2: Yanjun to provide a quick update on some editorial changes that lead to R2.</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17671809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250 (PHY-Misc-1)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following resolution for CID 7975:</a:t>
            </a:r>
          </a:p>
          <a:p>
            <a:pPr marL="285750" indent="-285750">
              <a:buFont typeface="Arial" panose="020B0604020202020204" pitchFamily="34" charset="0"/>
              <a:buChar char="•"/>
            </a:pPr>
            <a:r>
              <a:rPr lang="en-US" sz="1400" dirty="0">
                <a:solidFill>
                  <a:schemeClr val="tx1"/>
                </a:solidFill>
              </a:rPr>
              <a:t>“Rejected– The “996 tones” terminology is actually correct because the sentence is talking about 996 tones and not 996-tone RUs that would require a hyphen. Hence no changes are needed.”</a:t>
            </a:r>
            <a:endParaRPr lang="en-US" sz="1400" b="0" dirty="0"/>
          </a:p>
          <a:p>
            <a:pPr marL="0" indent="0"/>
            <a:r>
              <a:rPr lang="en-US" sz="1400" b="0" dirty="0"/>
              <a:t>Note: This resolution supersedes the resolution “Revised” that was approved for this CID in Motion 246. </a:t>
            </a:r>
          </a:p>
          <a:p>
            <a:pPr marL="0" indent="0"/>
            <a:endParaRPr lang="en-US" sz="1400" dirty="0"/>
          </a:p>
          <a:p>
            <a:pPr marL="0" indent="0"/>
            <a:r>
              <a:rPr lang="en-US" sz="1400" dirty="0"/>
              <a:t>Move: Stephen McCann				Second: Youhan Kim</a:t>
            </a:r>
          </a:p>
          <a:p>
            <a:pPr marL="0" indent="0"/>
            <a:r>
              <a:rPr lang="en-US" sz="1400" dirty="0"/>
              <a:t>Discussion: None.</a:t>
            </a:r>
          </a:p>
          <a:p>
            <a:r>
              <a:rPr lang="en-US" sz="1400" dirty="0">
                <a:highlight>
                  <a:srgbClr val="00FF00"/>
                </a:highlight>
              </a:rPr>
              <a:t>Result: 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86461398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251 (PHY-Misc-2)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resolution for CID 8015 as shown in </a:t>
            </a:r>
            <a:r>
              <a:rPr lang="en-US" sz="1400" dirty="0">
                <a:solidFill>
                  <a:schemeClr val="tx1"/>
                </a:solidFill>
                <a:hlinkClick r:id="rId2"/>
              </a:rPr>
              <a:t>1146r4</a:t>
            </a:r>
            <a:r>
              <a:rPr lang="en-US" sz="1400" dirty="0">
                <a:solidFill>
                  <a:schemeClr val="tx1"/>
                </a:solidFill>
              </a:rPr>
              <a:t> and incorporate the text changes to the latest TGbe draft and move to classify CID 8215 as not resolved. </a:t>
            </a:r>
            <a:endParaRPr lang="en-US" sz="1400" dirty="0"/>
          </a:p>
          <a:p>
            <a:pPr marL="0" indent="0"/>
            <a:r>
              <a:rPr lang="en-US" sz="1400" b="0" dirty="0"/>
              <a:t>Note: Resolution for CID 8215 was approved in </a:t>
            </a:r>
            <a:r>
              <a:rPr lang="en-US" sz="1400" b="0" dirty="0">
                <a:hlinkClick r:id="rId3"/>
              </a:rPr>
              <a:t>1146r3</a:t>
            </a:r>
            <a:r>
              <a:rPr lang="en-US" sz="1400" b="0" dirty="0"/>
              <a:t> as part of Motion 238 but there was a typo on the CID number. It should have been CID 8015 instead of CID 8215.</a:t>
            </a:r>
          </a:p>
          <a:p>
            <a:pPr marL="0" indent="0"/>
            <a:endParaRPr lang="en-US" sz="1400" dirty="0"/>
          </a:p>
          <a:p>
            <a:pPr marL="0" indent="0"/>
            <a:r>
              <a:rPr lang="en-US" sz="1400" dirty="0"/>
              <a:t>Move: Bo Gong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03754377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252 (Joint-</a:t>
            </a:r>
            <a:r>
              <a:rPr lang="en-US" dirty="0" err="1">
                <a:solidFill>
                  <a:schemeClr val="tx1"/>
                </a:solidFill>
              </a:rPr>
              <a:t>Misc</a:t>
            </a:r>
            <a:r>
              <a:rPr lang="en-US" dirty="0">
                <a:solidFill>
                  <a:schemeClr val="tx1"/>
                </a:solidFill>
              </a:rPr>
              <a: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4584 in </a:t>
            </a:r>
            <a:r>
              <a:rPr lang="en-US" sz="1400" b="0" dirty="0">
                <a:solidFill>
                  <a:schemeClr val="tx1"/>
                </a:solidFill>
                <a:hlinkClick r:id="rId2"/>
              </a:rPr>
              <a:t>1301r1</a:t>
            </a:r>
            <a:r>
              <a:rPr lang="en-US" sz="1400" b="0" dirty="0">
                <a:solidFill>
                  <a:schemeClr val="tx1"/>
                </a:solidFill>
              </a:rPr>
              <a:t> </a:t>
            </a:r>
            <a:r>
              <a:rPr lang="en-US" sz="1400" b="0" i="1" dirty="0">
                <a:solidFill>
                  <a:schemeClr val="tx1"/>
                </a:solidFill>
              </a:rPr>
              <a:t>[1 CIDs]</a:t>
            </a:r>
          </a:p>
          <a:p>
            <a:pPr marL="285750" indent="-285750">
              <a:buFont typeface="Arial" panose="020B0604020202020204" pitchFamily="34" charset="0"/>
              <a:buChar char="•"/>
            </a:pPr>
            <a:r>
              <a:rPr lang="en-US" sz="1400" b="0" dirty="0">
                <a:solidFill>
                  <a:schemeClr val="tx1"/>
                </a:solidFill>
              </a:rPr>
              <a:t>5901, 4201, 5936, 6056, 5201, 5203, 5109, 5118, 6514 in </a:t>
            </a:r>
            <a:r>
              <a:rPr lang="en-US" sz="1400" b="0" dirty="0">
                <a:solidFill>
                  <a:schemeClr val="tx1"/>
                </a:solidFill>
                <a:hlinkClick r:id="rId3"/>
              </a:rPr>
              <a:t>1282r2</a:t>
            </a:r>
            <a:r>
              <a:rPr lang="en-US" sz="1400" b="0" dirty="0">
                <a:solidFill>
                  <a:schemeClr val="tx1"/>
                </a:solidFill>
              </a:rPr>
              <a:t> </a:t>
            </a:r>
            <a:r>
              <a:rPr lang="en-US" sz="1400" b="0" i="1" dirty="0">
                <a:solidFill>
                  <a:schemeClr val="tx1"/>
                </a:solidFill>
              </a:rPr>
              <a:t>[9 CIDs]</a:t>
            </a:r>
          </a:p>
          <a:p>
            <a:pPr marL="0" indent="0"/>
            <a:r>
              <a:rPr lang="en-US" altLang="en-US" sz="1600" b="1" dirty="0"/>
              <a:t>and incorporate the text changes into the latest TGbe draft.</a:t>
            </a:r>
            <a:endParaRPr lang="en-US" sz="1600" dirty="0"/>
          </a:p>
          <a:p>
            <a:pPr marL="0" indent="0"/>
            <a:endParaRPr lang="en-US" sz="1400" dirty="0"/>
          </a:p>
          <a:p>
            <a:pPr marL="0" indent="0"/>
            <a:r>
              <a:rPr lang="en-US" sz="1400" dirty="0"/>
              <a:t>Move: Ross Jian Yu				Second: Bin Tian</a:t>
            </a:r>
          </a:p>
          <a:p>
            <a:pPr marL="0" indent="0"/>
            <a:r>
              <a:rPr lang="en-US" sz="1400" dirty="0"/>
              <a:t>Discussion: None.</a:t>
            </a:r>
          </a:p>
          <a:p>
            <a:r>
              <a:rPr lang="en-US" sz="1400" dirty="0">
                <a:highlight>
                  <a:srgbClr val="00FF00"/>
                </a:highlight>
              </a:rPr>
              <a:t>Result: Approved with unanimous consent.</a:t>
            </a:r>
          </a:p>
          <a:p>
            <a:endParaRPr lang="en-US" sz="1400" dirty="0"/>
          </a:p>
          <a:p>
            <a:r>
              <a:rPr lang="en-US" sz="1400" i="1" dirty="0"/>
              <a:t>Note: These are comment resolution documents that obtained ≥ 75% support during the straw poll phase in previous Joint calls but were missed when preparing the previous motions.</a:t>
            </a:r>
          </a:p>
          <a:p>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0443627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253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D1.2 draft after incorporating the approved changes as specified in </a:t>
            </a:r>
            <a:r>
              <a:rPr lang="en-US" sz="1600" dirty="0">
                <a:solidFill>
                  <a:schemeClr val="tx1"/>
                </a:solidFill>
              </a:rPr>
              <a:t>Motions 226 to 252 (motions with numerical values and except for Motion 235 (which is related to TGbe CAD))</a:t>
            </a:r>
            <a:r>
              <a:rPr lang="en-US" sz="1600" dirty="0"/>
              <a:t>.</a:t>
            </a:r>
          </a:p>
          <a:p>
            <a:pPr marL="0" indent="0"/>
            <a:endParaRPr lang="en-US" sz="1600" dirty="0"/>
          </a:p>
          <a:p>
            <a:pPr marL="0" indent="0"/>
            <a:r>
              <a:rPr lang="en-US" sz="1600" dirty="0"/>
              <a:t>Move: Abhishek Patil		Second: Stephen McCann</a:t>
            </a:r>
          </a:p>
          <a:p>
            <a:pPr marL="0" indent="0"/>
            <a:r>
              <a:rPr lang="en-US" sz="1600" dirty="0"/>
              <a:t>Discussion: None.</a:t>
            </a:r>
          </a:p>
          <a:p>
            <a:r>
              <a:rPr lang="en-US" sz="1600" dirty="0">
                <a:highlight>
                  <a:srgbClr val="00FF00"/>
                </a:highlight>
              </a:rPr>
              <a:t>Result: Approved with unanimous consent.</a:t>
            </a:r>
          </a:p>
          <a:p>
            <a:endParaRPr lang="en-US" sz="1600" dirty="0"/>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20192865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October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Tree>
    <p:extLst>
      <p:ext uri="{BB962C8B-B14F-4D97-AF65-F5344CB8AC3E}">
        <p14:creationId xmlns:p14="http://schemas.microsoft.com/office/powerpoint/2010/main" val="321589896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254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7242, 5490, 7398, 8133 in </a:t>
            </a:r>
            <a:r>
              <a:rPr lang="en-US" sz="1200" b="0" dirty="0">
                <a:solidFill>
                  <a:schemeClr val="tx1"/>
                </a:solidFill>
                <a:hlinkClick r:id="rId2"/>
              </a:rPr>
              <a:t>1266r3</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i="0" dirty="0">
                <a:solidFill>
                  <a:srgbClr val="222222"/>
                </a:solidFill>
                <a:effectLst/>
              </a:rPr>
              <a:t>7253, 7254 in </a:t>
            </a:r>
            <a:r>
              <a:rPr lang="en-US" sz="1200" b="0" dirty="0">
                <a:solidFill>
                  <a:schemeClr val="tx1"/>
                </a:solidFill>
                <a:hlinkClick r:id="rId3"/>
              </a:rPr>
              <a:t>1267r1</a:t>
            </a:r>
            <a:r>
              <a:rPr lang="en-US" sz="1200" b="0" i="1" dirty="0">
                <a:solidFill>
                  <a:schemeClr val="tx1"/>
                </a:solidFill>
              </a:rPr>
              <a:t> [2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 </a:t>
            </a:r>
          </a:p>
          <a:p>
            <a:pPr marL="0" indent="0"/>
            <a:r>
              <a:rPr lang="en-US" sz="1400" dirty="0"/>
              <a:t>Discussion: None.</a:t>
            </a:r>
            <a:r>
              <a:rPr lang="en-US" sz="1400" b="0" dirty="0"/>
              <a:t>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2567895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MARCH </a:t>
            </a:r>
            <a:r>
              <a:rPr lang="en-US" dirty="0">
                <a:solidFill>
                  <a:schemeClr val="tx1"/>
                </a:solidFill>
              </a:rPr>
              <a:t>10</a:t>
            </a:r>
            <a:r>
              <a:rPr lang="en-US" baseline="30000" dirty="0">
                <a:solidFill>
                  <a:schemeClr val="tx1"/>
                </a:solidFill>
              </a:rPr>
              <a:t>t</a:t>
            </a:r>
            <a:r>
              <a:rPr lang="en-US" baseline="30000" dirty="0"/>
              <a: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55291824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6029, 6030, 6679, 6680, 6682, 6683, 6710, 7512, 6308, 6736, 8200, 8201, 8202, 8203, 8242, 8243, 8244, 6377, 6681 in </a:t>
            </a:r>
            <a:r>
              <a:rPr lang="en-US" sz="1200" b="0" dirty="0">
                <a:solidFill>
                  <a:schemeClr val="tx1"/>
                </a:solidFill>
                <a:hlinkClick r:id="rId2"/>
              </a:rPr>
              <a:t>1360r2</a:t>
            </a:r>
            <a:r>
              <a:rPr lang="en-US" sz="1200" b="0" dirty="0">
                <a:solidFill>
                  <a:schemeClr val="tx1"/>
                </a:solidFill>
              </a:rPr>
              <a:t> </a:t>
            </a:r>
            <a:r>
              <a:rPr lang="en-US" sz="1200" b="0" i="1" dirty="0">
                <a:solidFill>
                  <a:schemeClr val="tx1"/>
                </a:solidFill>
              </a:rPr>
              <a:t>[19 CIDs]</a:t>
            </a:r>
          </a:p>
          <a:p>
            <a:pPr marL="285750" indent="-285750">
              <a:buFont typeface="Arial" panose="020B0604020202020204" pitchFamily="34" charset="0"/>
              <a:buChar char="•"/>
            </a:pPr>
            <a:r>
              <a:rPr lang="en-US" sz="1200" b="0" dirty="0">
                <a:solidFill>
                  <a:schemeClr val="tx1"/>
                </a:solidFill>
              </a:rPr>
              <a:t>8156, 6606, 5799, 8155, 5800, 4164 in </a:t>
            </a:r>
            <a:r>
              <a:rPr lang="en-US" sz="1200" b="0" dirty="0">
                <a:solidFill>
                  <a:schemeClr val="tx1"/>
                </a:solidFill>
                <a:hlinkClick r:id="rId3"/>
              </a:rPr>
              <a:t>1249r6</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6729 in </a:t>
            </a:r>
            <a:r>
              <a:rPr lang="en-US" sz="1200" b="0" dirty="0">
                <a:solidFill>
                  <a:srgbClr val="6B9F25"/>
                </a:solidFill>
                <a:hlinkClick r:id="rId4">
                  <a:extLst>
                    <a:ext uri="{A12FA001-AC4F-418D-AE19-62706E023703}">
                      <ahyp:hlinkClr xmlns:ahyp="http://schemas.microsoft.com/office/drawing/2018/hyperlinkcolor" val="tx"/>
                    </a:ext>
                  </a:extLst>
                </a:hlinkClick>
              </a:rPr>
              <a:t>1421</a:t>
            </a:r>
            <a:r>
              <a:rPr lang="en-US" sz="1200" b="0" dirty="0">
                <a:solidFill>
                  <a:srgbClr val="FF0000"/>
                </a:solidFill>
                <a:hlinkClick r:id="rId4">
                  <a:extLst>
                    <a:ext uri="{A12FA001-AC4F-418D-AE19-62706E023703}">
                      <ahyp:hlinkClr xmlns:ahyp="http://schemas.microsoft.com/office/drawing/2018/hyperlinkcolor" val="tx"/>
                    </a:ext>
                  </a:extLst>
                </a:hlinkClick>
              </a:rPr>
              <a:t>r1</a:t>
            </a:r>
            <a:r>
              <a:rPr lang="en-US" sz="1200" b="0" i="1" dirty="0">
                <a:solidFill>
                  <a:schemeClr val="tx1"/>
                </a:solidFill>
              </a:rPr>
              <a:t> [1 CID]</a:t>
            </a:r>
          </a:p>
          <a:p>
            <a:pPr marL="285750" indent="-285750">
              <a:buFont typeface="Arial" panose="020B0604020202020204" pitchFamily="34" charset="0"/>
              <a:buChar char="•"/>
            </a:pPr>
            <a:r>
              <a:rPr lang="en-US" sz="1200" b="0" dirty="0">
                <a:solidFill>
                  <a:schemeClr val="tx1"/>
                </a:solidFill>
              </a:rPr>
              <a:t>4006, 4290 in </a:t>
            </a:r>
            <a:r>
              <a:rPr lang="en-US" sz="1200" b="0" dirty="0">
                <a:solidFill>
                  <a:schemeClr val="tx1"/>
                </a:solidFill>
                <a:hlinkClick r:id="rId5"/>
              </a:rPr>
              <a:t>1401r0</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4094, 4130, 4131, 4302, 5069, 5229, 5575, 5576, 5577, 5891, 5892, 6115, 6116, 6160, 6161, 6180, 6749, 7020, 7400, 7401, 7403, 7404, 7502, 7503, 7504, 7505, 7506, 7507, 7508, 7510, 7562, 7877, 8254, 8255, 8256, 6111, 6113, 4840 in </a:t>
            </a:r>
            <a:r>
              <a:rPr lang="en-US" sz="1200" b="0" dirty="0">
                <a:solidFill>
                  <a:schemeClr val="tx1"/>
                </a:solidFill>
                <a:hlinkClick r:id="rId6"/>
              </a:rPr>
              <a:t>1425r3</a:t>
            </a:r>
            <a:r>
              <a:rPr lang="en-US" sz="1200" b="0" dirty="0">
                <a:solidFill>
                  <a:schemeClr val="tx1"/>
                </a:solidFill>
              </a:rPr>
              <a:t> </a:t>
            </a:r>
            <a:r>
              <a:rPr lang="en-US" sz="1200" b="0" i="1" dirty="0">
                <a:solidFill>
                  <a:schemeClr val="tx1"/>
                </a:solidFill>
              </a:rPr>
              <a:t>[38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Po-Kai Huang </a:t>
            </a:r>
          </a:p>
          <a:p>
            <a:pPr marL="0" indent="0"/>
            <a:r>
              <a:rPr lang="en-US" sz="1400" dirty="0"/>
              <a:t>Discussion: None.</a:t>
            </a:r>
            <a:r>
              <a:rPr lang="en-US" sz="1400" b="0" dirty="0"/>
              <a:t>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197723047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6715, 6716, 7890 in </a:t>
            </a:r>
            <a:r>
              <a:rPr lang="en-US" sz="1200" b="0" dirty="0">
                <a:solidFill>
                  <a:schemeClr val="tx1"/>
                </a:solidFill>
                <a:hlinkClick r:id="rId2"/>
              </a:rPr>
              <a:t>1275r5</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4235, 4837, 5266, 8208, 4754, 5450, 6775, 4414, 6774, 4415, 5104, </a:t>
            </a:r>
            <a:r>
              <a:rPr lang="en-US" sz="1200" b="0" strike="sngStrike" dirty="0">
                <a:solidFill>
                  <a:srgbClr val="FF0000"/>
                </a:solidFill>
              </a:rPr>
              <a:t>5105,</a:t>
            </a:r>
            <a:r>
              <a:rPr lang="en-US" sz="1200" b="0" dirty="0">
                <a:solidFill>
                  <a:schemeClr val="tx1"/>
                </a:solidFill>
              </a:rPr>
              <a:t> 5168, 5169, 8250, 7781, 4416, 4236, 4727, 4417, 7574, 4728, 7779, 8210, 6321, 5106, 8351, 7783, 7780, 8171, 5941, 6020, 7576, 7573, 4817, 7572, 5745 in </a:t>
            </a:r>
            <a:r>
              <a:rPr lang="en-US" sz="1200" b="0" dirty="0">
                <a:solidFill>
                  <a:schemeClr val="tx1"/>
                </a:solidFill>
                <a:hlinkClick r:id="rId3"/>
              </a:rPr>
              <a:t>1339r3</a:t>
            </a:r>
            <a:r>
              <a:rPr lang="en-US" sz="1200" b="0" dirty="0">
                <a:solidFill>
                  <a:schemeClr val="tx1"/>
                </a:solidFill>
              </a:rPr>
              <a:t> </a:t>
            </a:r>
            <a:r>
              <a:rPr lang="en-US" sz="1200" b="0" i="1" dirty="0">
                <a:solidFill>
                  <a:schemeClr val="tx1"/>
                </a:solidFill>
              </a:rPr>
              <a:t>[37 CIDs]</a:t>
            </a:r>
          </a:p>
          <a:p>
            <a:pPr marL="285750" indent="-285750">
              <a:buFont typeface="Arial" panose="020B0604020202020204" pitchFamily="34" charset="0"/>
              <a:buChar char="•"/>
            </a:pPr>
            <a:r>
              <a:rPr lang="en-US" sz="1200" b="0" dirty="0">
                <a:solidFill>
                  <a:schemeClr val="tx1"/>
                </a:solidFill>
              </a:rPr>
              <a:t>4379, 5212, 5255, 6272, 5298, 6203, 5299, 5301, 5302, 5666, 5674, 5836, 6112, 8222, 6271, 6273, 6274, 6275, 8334, 8335, 8185, 6454, 6276, 8186, 8187, 6452, 6453, 7366, 7386, 7459, 5647 in </a:t>
            </a:r>
            <a:r>
              <a:rPr lang="en-US" sz="1200" b="0" dirty="0">
                <a:solidFill>
                  <a:schemeClr val="tx1"/>
                </a:solidFill>
                <a:hlinkClick r:id="rId4"/>
              </a:rPr>
              <a:t>1426r5</a:t>
            </a:r>
            <a:r>
              <a:rPr lang="en-US" sz="1200" b="0" dirty="0">
                <a:solidFill>
                  <a:schemeClr val="tx1"/>
                </a:solidFill>
              </a:rPr>
              <a:t> </a:t>
            </a:r>
            <a:r>
              <a:rPr lang="en-US" sz="1200" b="0" i="1" dirty="0">
                <a:solidFill>
                  <a:schemeClr val="tx1"/>
                </a:solidFill>
              </a:rPr>
              <a:t>[31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Po-Kai Huang  </a:t>
            </a:r>
          </a:p>
          <a:p>
            <a:pPr marL="0" indent="0"/>
            <a:r>
              <a:rPr lang="en-US" sz="1400" dirty="0"/>
              <a:t>Discussion: None.</a:t>
            </a:r>
            <a:r>
              <a:rPr lang="en-US" sz="1400" b="0" dirty="0"/>
              <a:t> </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85961583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257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8074, 7391, 5204, 7688, 7689, 4506, 7029, 4880, 4882, 7908, 7030, 4582, 7354, 7032, 7031, 7027, 7033, 5797, 7034, 5798, 7402, 7353, 4326, 4325, 7897, 5796, 7026, 7907, 7904, 4881 in </a:t>
            </a:r>
            <a:r>
              <a:rPr lang="en-US" sz="1200" b="0" dirty="0">
                <a:solidFill>
                  <a:schemeClr val="tx1"/>
                </a:solidFill>
                <a:hlinkClick r:id="rId2"/>
              </a:rPr>
              <a:t>1488r1</a:t>
            </a:r>
            <a:r>
              <a:rPr lang="en-US" sz="1200" b="0" dirty="0">
                <a:solidFill>
                  <a:schemeClr val="tx1"/>
                </a:solidFill>
              </a:rPr>
              <a:t> </a:t>
            </a:r>
            <a:r>
              <a:rPr lang="en-US" sz="1200" b="0" i="1" dirty="0">
                <a:solidFill>
                  <a:schemeClr val="tx1"/>
                </a:solidFill>
              </a:rPr>
              <a:t>[30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Yanjun Sun				Second: Mike Montemurro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Joint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351284941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941366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258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4542, 4543, 4544, 4545, 4617, 4691, 4692, 4904, 4905, 4906, 4907, 4994, 5677, 5678, 6999, 7183, 7184, 7185, 7393, 7750, 5770, 5779 in </a:t>
            </a:r>
            <a:r>
              <a:rPr lang="en-US" sz="1200" b="0" dirty="0">
                <a:solidFill>
                  <a:schemeClr val="tx1"/>
                </a:solidFill>
                <a:hlinkClick r:id="rId2"/>
              </a:rPr>
              <a:t>1229r3</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i="0" dirty="0">
                <a:solidFill>
                  <a:srgbClr val="222222"/>
                </a:solidFill>
                <a:effectLst/>
              </a:rPr>
              <a:t>5459, 7980, 7125, </a:t>
            </a:r>
            <a:r>
              <a:rPr lang="en-US" sz="1200" b="0" i="0" strike="sngStrike" dirty="0">
                <a:solidFill>
                  <a:srgbClr val="FF0000"/>
                </a:solidFill>
                <a:effectLst/>
              </a:rPr>
              <a:t>4892,</a:t>
            </a:r>
            <a:r>
              <a:rPr lang="en-US" sz="1200" b="0" i="0" dirty="0">
                <a:solidFill>
                  <a:srgbClr val="222222"/>
                </a:solidFill>
                <a:effectLst/>
              </a:rPr>
              <a:t> 7652, 4898, 4982 in </a:t>
            </a:r>
            <a:r>
              <a:rPr lang="en-US" sz="1200" b="0" i="0" dirty="0">
                <a:solidFill>
                  <a:srgbClr val="222222"/>
                </a:solidFill>
                <a:effectLst/>
                <a:hlinkClick r:id="rId3"/>
              </a:rPr>
              <a:t>1302r2</a:t>
            </a:r>
            <a:r>
              <a:rPr lang="en-US" sz="1200" b="0" i="0" dirty="0">
                <a:solidFill>
                  <a:srgbClr val="222222"/>
                </a:solidFill>
                <a:effectLst/>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rgbClr val="222222"/>
                </a:solidFill>
              </a:rPr>
              <a:t>5473 in </a:t>
            </a:r>
            <a:r>
              <a:rPr lang="en-US" sz="1200" b="0" dirty="0">
                <a:solidFill>
                  <a:srgbClr val="222222"/>
                </a:solidFill>
                <a:hlinkClick r:id="rId4"/>
              </a:rPr>
              <a:t>1369r0</a:t>
            </a:r>
            <a:r>
              <a:rPr lang="en-US" sz="1200" b="0" dirty="0">
                <a:solidFill>
                  <a:srgbClr val="222222"/>
                </a:solidFill>
              </a:rPr>
              <a:t> </a:t>
            </a:r>
            <a:r>
              <a:rPr lang="en-US" sz="1200" b="0" i="1" dirty="0">
                <a:solidFill>
                  <a:schemeClr val="tx1"/>
                </a:solidFill>
              </a:rPr>
              <a:t>[1 CIDs]</a:t>
            </a:r>
          </a:p>
          <a:p>
            <a:pPr marL="285750" indent="-285750">
              <a:buFont typeface="Arial" panose="020B0604020202020204" pitchFamily="34" charset="0"/>
              <a:buChar char="•"/>
            </a:pPr>
            <a:r>
              <a:rPr lang="en-US" sz="1200" b="0" dirty="0">
                <a:solidFill>
                  <a:schemeClr val="tx1"/>
                </a:solidFill>
              </a:rPr>
              <a:t>4641, 4642, 4789, 5001, 5409, 5410, 5411, 6102, 8012, 8104 in </a:t>
            </a:r>
            <a:r>
              <a:rPr lang="en-US" sz="1200" b="0" dirty="0">
                <a:solidFill>
                  <a:schemeClr val="tx1"/>
                </a:solidFill>
                <a:hlinkClick r:id="rId5"/>
              </a:rPr>
              <a:t>1368r1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4950, 7211, 7213, 7215, 7217 in </a:t>
            </a:r>
            <a:r>
              <a:rPr lang="en-US" sz="1200" b="0" dirty="0">
                <a:solidFill>
                  <a:schemeClr val="tx1"/>
                </a:solidFill>
                <a:hlinkClick r:id="rId6"/>
              </a:rPr>
              <a:t>1385r0</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405048250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259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4959, 5428, 5429, 6092, 6103 in </a:t>
            </a:r>
            <a:r>
              <a:rPr lang="en-US" sz="1200" b="0" dirty="0">
                <a:solidFill>
                  <a:schemeClr val="tx1"/>
                </a:solidFill>
                <a:hlinkClick r:id="rId2"/>
              </a:rPr>
              <a:t>1386r1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4610, 6987 in </a:t>
            </a:r>
            <a:r>
              <a:rPr lang="en-US" sz="1200" b="0" dirty="0">
                <a:solidFill>
                  <a:schemeClr val="tx1"/>
                </a:solidFill>
                <a:hlinkClick r:id="rId3"/>
              </a:rPr>
              <a:t>1382r0</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7214, 7216 in </a:t>
            </a:r>
            <a:r>
              <a:rPr lang="en-US" sz="1200" b="0" dirty="0">
                <a:solidFill>
                  <a:schemeClr val="tx1"/>
                </a:solidFill>
                <a:hlinkClick r:id="rId4"/>
              </a:rPr>
              <a:t>1728r0</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5485 in </a:t>
            </a:r>
            <a:r>
              <a:rPr lang="en-US" sz="1200" b="0" dirty="0">
                <a:solidFill>
                  <a:schemeClr val="tx1"/>
                </a:solidFill>
                <a:hlinkClick r:id="rId5"/>
              </a:rPr>
              <a:t>1387r4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7959, 7494, 7493, 7487, 7472, 7368, 7308, 7018, 7017, 7016, 6917, 5574, 5501, 5500, 5498, 4867, 5437, 5434, 5331 in </a:t>
            </a:r>
            <a:r>
              <a:rPr lang="en-US" sz="1200" b="0" dirty="0">
                <a:solidFill>
                  <a:schemeClr val="tx1"/>
                </a:solidFill>
                <a:hlinkClick r:id="rId6"/>
              </a:rPr>
              <a:t>1384r3</a:t>
            </a:r>
            <a:r>
              <a:rPr lang="en-US" sz="1200" b="0" dirty="0">
                <a:solidFill>
                  <a:schemeClr val="tx1"/>
                </a:solidFill>
              </a:rPr>
              <a:t> </a:t>
            </a:r>
            <a:r>
              <a:rPr lang="en-US" sz="1200" b="0" i="1" dirty="0">
                <a:solidFill>
                  <a:schemeClr val="tx1"/>
                </a:solidFill>
              </a:rPr>
              <a:t>[19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665280009"/>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260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altLang="en-US" sz="1200" b="0" dirty="0"/>
              <a:t>4626, </a:t>
            </a:r>
            <a:r>
              <a:rPr lang="en-US" altLang="en-US" sz="1200" b="0" strike="sngStrike" dirty="0">
                <a:solidFill>
                  <a:srgbClr val="FF0000"/>
                </a:solidFill>
              </a:rPr>
              <a:t>4653</a:t>
            </a:r>
            <a:r>
              <a:rPr lang="en-US" altLang="en-US" sz="1200" b="0" dirty="0"/>
              <a:t> in </a:t>
            </a:r>
            <a:r>
              <a:rPr lang="en-US" altLang="en-US" sz="1200" b="0" dirty="0">
                <a:hlinkClick r:id="rId2"/>
              </a:rPr>
              <a:t>1408r1</a:t>
            </a:r>
            <a:r>
              <a:rPr lang="en-US" altLang="en-US" sz="1200" b="0" dirty="0"/>
              <a:t> and 4653 in </a:t>
            </a:r>
            <a:r>
              <a:rPr lang="en-US" altLang="en-US" sz="1200" b="0" dirty="0">
                <a:hlinkClick r:id="rId3"/>
              </a:rPr>
              <a:t>1738r2</a:t>
            </a:r>
            <a:r>
              <a:rPr lang="en-US" altLang="en-US" sz="1200" b="0" dirty="0"/>
              <a:t> </a:t>
            </a:r>
            <a:r>
              <a:rPr lang="en-US" altLang="en-US" sz="1200" b="0" i="1" dirty="0"/>
              <a:t>[2 CIDs]</a:t>
            </a:r>
          </a:p>
          <a:p>
            <a:pPr marL="285750" indent="-285750">
              <a:buFont typeface="Arial" panose="020B0604020202020204" pitchFamily="34" charset="0"/>
              <a:buChar char="•"/>
            </a:pPr>
            <a:r>
              <a:rPr lang="en-US" altLang="en-US" sz="1200" b="0" dirty="0"/>
              <a:t>5716, 8090, 8091 in </a:t>
            </a:r>
            <a:r>
              <a:rPr lang="en-US" altLang="en-US" sz="1200" b="0" dirty="0">
                <a:hlinkClick r:id="rId4"/>
              </a:rPr>
              <a:t>1441r1</a:t>
            </a:r>
            <a:r>
              <a:rPr lang="en-US" altLang="en-US" sz="1200" b="0" dirty="0"/>
              <a:t> </a:t>
            </a:r>
            <a:r>
              <a:rPr lang="en-US" altLang="en-US" sz="1200" b="0" i="1" dirty="0"/>
              <a:t>[3 CIDs]</a:t>
            </a:r>
          </a:p>
          <a:p>
            <a:pPr marL="285750" indent="-285750">
              <a:buFont typeface="Arial" panose="020B0604020202020204" pitchFamily="34" charset="0"/>
              <a:buChar char="•"/>
            </a:pPr>
            <a:r>
              <a:rPr lang="en-US" altLang="en-US" sz="1200" b="0" dirty="0"/>
              <a:t>4957, 5823, 7285, 7286, 7660, 8151 in </a:t>
            </a:r>
            <a:r>
              <a:rPr lang="en-US" altLang="en-US" sz="1200" b="0" dirty="0">
                <a:hlinkClick r:id="rId5"/>
              </a:rPr>
              <a:t>1442r1</a:t>
            </a:r>
            <a:r>
              <a:rPr lang="en-US" altLang="en-US" sz="1200" b="0" dirty="0"/>
              <a:t> </a:t>
            </a:r>
            <a:r>
              <a:rPr lang="en-US" altLang="en-US" sz="1200" b="0" i="1" dirty="0"/>
              <a:t>[6 CIDs]</a:t>
            </a:r>
          </a:p>
          <a:p>
            <a:pPr marL="285750" indent="-285750">
              <a:buFont typeface="Arial" panose="020B0604020202020204" pitchFamily="34" charset="0"/>
              <a:buChar char="•"/>
            </a:pPr>
            <a:r>
              <a:rPr lang="en-US" altLang="en-US" sz="1200" b="0" dirty="0"/>
              <a:t>6900, 6901, 7176, 7177, 7178, 7310 in </a:t>
            </a:r>
            <a:r>
              <a:rPr lang="en-US" altLang="en-US" sz="1200" b="0" dirty="0">
                <a:hlinkClick r:id="rId6"/>
              </a:rPr>
              <a:t>1463r1</a:t>
            </a:r>
            <a:r>
              <a:rPr lang="en-US" altLang="en-US" sz="1200" b="0" dirty="0"/>
              <a:t> </a:t>
            </a:r>
            <a:r>
              <a:rPr lang="en-US" altLang="en-US" sz="1200" b="0" i="1" dirty="0"/>
              <a:t>[6 CIDs]</a:t>
            </a:r>
          </a:p>
          <a:p>
            <a:pPr marL="285750" indent="-285750">
              <a:buFont typeface="Arial" panose="020B0604020202020204" pitchFamily="34" charset="0"/>
              <a:buChar char="•"/>
            </a:pPr>
            <a:r>
              <a:rPr lang="en-US" altLang="en-US" sz="1200" b="0" strike="sngStrike" dirty="0">
                <a:solidFill>
                  <a:srgbClr val="FF0000"/>
                </a:solidFill>
              </a:rPr>
              <a:t>6998 in </a:t>
            </a:r>
            <a:r>
              <a:rPr lang="en-US" altLang="en-US" sz="1200" b="0" strike="sngStrike" dirty="0">
                <a:solidFill>
                  <a:srgbClr val="FF0000"/>
                </a:solidFill>
                <a:hlinkClick r:id="rId7">
                  <a:extLst>
                    <a:ext uri="{A12FA001-AC4F-418D-AE19-62706E023703}">
                      <ahyp:hlinkClr xmlns:ahyp="http://schemas.microsoft.com/office/drawing/2018/hyperlinkcolor" val="tx"/>
                    </a:ext>
                  </a:extLst>
                </a:hlinkClick>
              </a:rPr>
              <a:t>1473r2</a:t>
            </a:r>
            <a:r>
              <a:rPr lang="en-US" altLang="en-US" sz="1200" b="0" strike="sngStrike" dirty="0">
                <a:solidFill>
                  <a:srgbClr val="FF0000"/>
                </a:solidFill>
              </a:rPr>
              <a:t> </a:t>
            </a:r>
            <a:r>
              <a:rPr lang="en-US" altLang="en-US" sz="1200" b="0" i="1" strike="sngStrike" dirty="0">
                <a:solidFill>
                  <a:srgbClr val="FF0000"/>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34925661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Tree>
    <p:extLst>
      <p:ext uri="{BB962C8B-B14F-4D97-AF65-F5344CB8AC3E}">
        <p14:creationId xmlns:p14="http://schemas.microsoft.com/office/powerpoint/2010/main" val="4262364862"/>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September Electronic: </a:t>
            </a:r>
            <a:r>
              <a:rPr lang="en-US" sz="1800" dirty="0">
                <a:solidFill>
                  <a:srgbClr val="6B9F25"/>
                </a:solidFill>
                <a:hlinkClick r:id="rId2"/>
              </a:rPr>
              <a:t>https://mentor.ieee.org/802.11/dcn/21/11-21-1558-01-00be-tgbe-sept-2021-meeting-minutes.docx</a:t>
            </a:r>
            <a:endParaRPr lang="en-US" sz="1800" dirty="0">
              <a:solidFill>
                <a:srgbClr val="6B9F25"/>
              </a:solidFill>
            </a:endParaRPr>
          </a:p>
          <a:p>
            <a:pPr lvl="1">
              <a:buFont typeface="Arial" panose="020B0604020202020204" pitchFamily="34" charset="0"/>
              <a:buChar char="•"/>
            </a:pPr>
            <a:r>
              <a:rPr lang="en-US" sz="1800" dirty="0"/>
              <a:t>Teleconferences Sept-Nov.: </a:t>
            </a:r>
            <a:r>
              <a:rPr lang="en-US" sz="1800" dirty="0">
                <a:solidFill>
                  <a:srgbClr val="6B9F25"/>
                </a:solidFill>
                <a:hlinkClick r:id="rId3"/>
              </a:rPr>
              <a:t>https://mentor.ieee.org/802.11/dcn/21/11-21-1636-03-00be-sept-nov-tgbe-teleconference-minutes.docx</a:t>
            </a:r>
            <a:endParaRPr lang="en-US" sz="1800" dirty="0">
              <a:solidFill>
                <a:srgbClr val="6B9F25"/>
              </a:solidFill>
            </a:endParaRPr>
          </a:p>
          <a:p>
            <a:pPr marL="457200" lvl="1" indent="0"/>
            <a:endParaRPr lang="en-US" sz="1800" dirty="0"/>
          </a:p>
          <a:p>
            <a:r>
              <a:rPr lang="en-US" sz="1800" dirty="0"/>
              <a:t>Move: Dennis Sundman 				Second:  Edward Au</a:t>
            </a:r>
          </a:p>
          <a:p>
            <a:r>
              <a:rPr lang="en-US" sz="1800" dirty="0"/>
              <a:t>Discussion: None. </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85929394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261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6832, 8096, 8097 in </a:t>
            </a:r>
            <a:r>
              <a:rPr lang="en-US" sz="1400" b="0" dirty="0">
                <a:solidFill>
                  <a:schemeClr val="tx1"/>
                </a:solidFill>
                <a:hlinkClick r:id="rId2"/>
              </a:rPr>
              <a:t>1490r3</a:t>
            </a:r>
            <a:r>
              <a:rPr lang="en-US" sz="1400" b="0" dirty="0">
                <a:solidFill>
                  <a:schemeClr val="tx1"/>
                </a:solidFill>
              </a:rPr>
              <a:t> </a:t>
            </a:r>
            <a:r>
              <a:rPr lang="en-US" sz="1400" b="0" i="1" dirty="0">
                <a:solidFill>
                  <a:schemeClr val="tx1"/>
                </a:solidFill>
              </a:rPr>
              <a:t>[3 CIDs]</a:t>
            </a:r>
          </a:p>
          <a:p>
            <a:pPr marL="285750" indent="-285750">
              <a:buFont typeface="Arial" panose="020B0604020202020204" pitchFamily="34" charset="0"/>
              <a:buChar char="•"/>
            </a:pPr>
            <a:r>
              <a:rPr lang="en-US" sz="1400" b="0" dirty="0">
                <a:solidFill>
                  <a:schemeClr val="tx1"/>
                </a:solidFill>
              </a:rPr>
              <a:t>5009, 5430, 5487, 6442, 6470, 7006, 7802, 8129 in </a:t>
            </a:r>
            <a:r>
              <a:rPr lang="en-US" sz="1400" b="0" dirty="0">
                <a:solidFill>
                  <a:schemeClr val="tx1"/>
                </a:solidFill>
                <a:hlinkClick r:id="rId3"/>
              </a:rPr>
              <a:t>1491r1</a:t>
            </a:r>
            <a:r>
              <a:rPr lang="en-US" sz="1400" b="0" dirty="0">
                <a:solidFill>
                  <a:schemeClr val="tx1"/>
                </a:solidFill>
              </a:rPr>
              <a:t> </a:t>
            </a:r>
            <a:r>
              <a:rPr lang="en-US" sz="1400" b="0" i="1" dirty="0">
                <a:solidFill>
                  <a:schemeClr val="tx1"/>
                </a:solidFill>
              </a:rPr>
              <a:t>[8 CIDs]</a:t>
            </a:r>
          </a:p>
          <a:p>
            <a:pPr marL="285750" indent="-285750">
              <a:buFont typeface="Arial" panose="020B0604020202020204" pitchFamily="34" charset="0"/>
              <a:buChar char="•"/>
            </a:pPr>
            <a:r>
              <a:rPr lang="en-US" sz="1400" b="0" dirty="0">
                <a:solidFill>
                  <a:schemeClr val="tx1"/>
                </a:solidFill>
              </a:rPr>
              <a:t>4695, 4908, 5010, 5488, 6472, 7007, 7008, 7235, 7317, 7751, 8130 in </a:t>
            </a:r>
            <a:r>
              <a:rPr lang="en-US" sz="1400" b="0" dirty="0">
                <a:solidFill>
                  <a:schemeClr val="tx1"/>
                </a:solidFill>
                <a:hlinkClick r:id="rId4"/>
              </a:rPr>
              <a:t>1270r2</a:t>
            </a:r>
            <a:r>
              <a:rPr lang="en-US" sz="1400" b="0" dirty="0">
                <a:solidFill>
                  <a:schemeClr val="tx1"/>
                </a:solidFill>
              </a:rPr>
              <a:t> </a:t>
            </a:r>
            <a:r>
              <a:rPr lang="en-US" sz="1400" b="0" i="1" dirty="0">
                <a:solidFill>
                  <a:schemeClr val="tx1"/>
                </a:solidFill>
              </a:rPr>
              <a:t>[11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6589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Electronic January: </a:t>
            </a:r>
            <a:r>
              <a:rPr lang="en-US" sz="1800" dirty="0">
                <a:solidFill>
                  <a:srgbClr val="6B9F25"/>
                </a:solidFill>
                <a:hlinkClick r:id="rId2"/>
              </a:rPr>
              <a:t>https://mentor.ieee.org/802.11/dcn/21/11-21-0103-01-00be-tgbe-january-2021-meeting-minutes.docx</a:t>
            </a:r>
            <a:endParaRPr lang="en-US" sz="1800" dirty="0">
              <a:solidFill>
                <a:srgbClr val="6B9F25"/>
              </a:solidFill>
            </a:endParaRPr>
          </a:p>
          <a:p>
            <a:pPr lvl="1">
              <a:buFont typeface="Arial" panose="020B0604020202020204" pitchFamily="34" charset="0"/>
              <a:buChar char="•"/>
            </a:pPr>
            <a:r>
              <a:rPr lang="en-US" sz="1800" dirty="0">
                <a:cs typeface="+mn-cs"/>
              </a:rPr>
              <a:t>Teleconferences Jan-March: </a:t>
            </a:r>
            <a:r>
              <a:rPr lang="en-US" sz="1800" dirty="0">
                <a:cs typeface="+mn-cs"/>
                <a:hlinkClick r:id="rId3"/>
              </a:rPr>
              <a:t>https://mentor.ieee.org/802.11/dcn/21/11-21-0135-07-00be-jan-mar-tgbe-teleconference-minutes.docx</a:t>
            </a:r>
            <a:endParaRPr lang="en-US" sz="1800" dirty="0">
              <a:cs typeface="+mn-cs"/>
            </a:endParaRPr>
          </a:p>
          <a:p>
            <a:pPr lvl="1">
              <a:buFont typeface="Arial" panose="020B0604020202020204" pitchFamily="34" charset="0"/>
              <a:buChar char="•"/>
            </a:pPr>
            <a:endParaRPr lang="en-US" sz="1800" dirty="0">
              <a:cs typeface="+mn-cs"/>
            </a:endParaRPr>
          </a:p>
          <a:p>
            <a:endParaRPr lang="en-US" sz="1800" dirty="0"/>
          </a:p>
          <a:p>
            <a:r>
              <a:rPr lang="en-US" sz="1800" dirty="0"/>
              <a:t>Move: Dennis Sundman		Second: 	Ross Jian Yu</a:t>
            </a:r>
          </a:p>
          <a:p>
            <a:r>
              <a:rPr lang="en-US" sz="1800" dirty="0"/>
              <a:t>Discussion: None.</a:t>
            </a:r>
          </a:p>
          <a:p>
            <a:r>
              <a:rPr lang="en-US" sz="1800" dirty="0"/>
              <a:t>Result: </a:t>
            </a:r>
            <a:r>
              <a:rPr lang="en-US" sz="1800" dirty="0">
                <a:highlight>
                  <a:srgbClr val="00FF00"/>
                </a:highlight>
              </a:rPr>
              <a:t>Approved with unanimous consent.</a:t>
            </a:r>
          </a:p>
          <a:p>
            <a:endParaRPr lang="en-US"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15</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844839744"/>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262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8220, 8221, 4001 in </a:t>
            </a:r>
            <a:r>
              <a:rPr lang="en-US" sz="1200" b="0" dirty="0">
                <a:solidFill>
                  <a:schemeClr val="tx1"/>
                </a:solidFill>
                <a:hlinkClick r:id="rId2"/>
              </a:rPr>
              <a:t>1451r0</a:t>
            </a:r>
            <a:r>
              <a:rPr lang="en-US" sz="1200" b="0" dirty="0">
                <a:solidFill>
                  <a:schemeClr val="tx1"/>
                </a:solidFill>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4224, 6855 in </a:t>
            </a:r>
            <a:r>
              <a:rPr lang="en-US" sz="1200" b="0" dirty="0">
                <a:solidFill>
                  <a:schemeClr val="tx1"/>
                </a:solidFill>
                <a:hlinkClick r:id="rId3"/>
              </a:rPr>
              <a:t>1416r1</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5534, 7553 in </a:t>
            </a:r>
            <a:r>
              <a:rPr lang="en-US" sz="1200" b="0" dirty="0">
                <a:solidFill>
                  <a:schemeClr val="tx1"/>
                </a:solidFill>
                <a:hlinkClick r:id="rId4"/>
              </a:rPr>
              <a:t>1251r0</a:t>
            </a:r>
            <a:r>
              <a:rPr lang="en-US" sz="1200" b="0" i="1" dirty="0">
                <a:solidFill>
                  <a:schemeClr val="tx1"/>
                </a:solidFill>
              </a:rPr>
              <a:t> [2 CIDs] </a:t>
            </a:r>
            <a:r>
              <a:rPr lang="en-US" sz="1200" b="0" dirty="0">
                <a:solidFill>
                  <a:schemeClr val="tx1"/>
                </a:solidFill>
              </a:rPr>
              <a:t>and 4292, 7828 in</a:t>
            </a:r>
            <a:r>
              <a:rPr lang="en-US" sz="1200" b="0" i="1" dirty="0">
                <a:solidFill>
                  <a:schemeClr val="tx1"/>
                </a:solidFill>
              </a:rPr>
              <a:t> </a:t>
            </a:r>
            <a:r>
              <a:rPr lang="en-US" sz="1200" b="0" dirty="0">
                <a:solidFill>
                  <a:srgbClr val="6B9F25"/>
                </a:solidFill>
                <a:hlinkClick r:id="rId5">
                  <a:extLst>
                    <a:ext uri="{A12FA001-AC4F-418D-AE19-62706E023703}">
                      <ahyp:hlinkClr xmlns:ahyp="http://schemas.microsoft.com/office/drawing/2018/hyperlinkcolor" val="tx"/>
                    </a:ext>
                  </a:extLst>
                </a:hlinkClick>
              </a:rPr>
              <a:t>1251</a:t>
            </a:r>
            <a:r>
              <a:rPr lang="en-US" sz="1200" b="0" dirty="0">
                <a:solidFill>
                  <a:srgbClr val="FF0000"/>
                </a:solidFill>
                <a:hlinkClick r:id="rId5">
                  <a:extLst>
                    <a:ext uri="{A12FA001-AC4F-418D-AE19-62706E023703}">
                      <ahyp:hlinkClr xmlns:ahyp="http://schemas.microsoft.com/office/drawing/2018/hyperlinkcolor" val="tx"/>
                    </a:ext>
                  </a:extLst>
                </a:hlinkClick>
              </a:rPr>
              <a:t>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4273, 5139 in </a:t>
            </a:r>
            <a:r>
              <a:rPr lang="en-US" sz="1200" b="0" dirty="0">
                <a:solidFill>
                  <a:schemeClr val="tx1"/>
                </a:solidFill>
                <a:hlinkClick r:id="rId6"/>
              </a:rPr>
              <a:t>1252r0</a:t>
            </a:r>
            <a:r>
              <a:rPr lang="en-US" sz="1200" b="0" i="1" dirty="0">
                <a:solidFill>
                  <a:schemeClr val="tx1"/>
                </a:solidFill>
              </a:rPr>
              <a:t> [2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6257, 6293, 5257 in </a:t>
            </a:r>
            <a:r>
              <a:rPr lang="en-US" sz="1200" b="0" dirty="0">
                <a:solidFill>
                  <a:schemeClr val="tx1"/>
                </a:solidFill>
                <a:hlinkClick r:id="rId7"/>
              </a:rPr>
              <a:t>1443r3</a:t>
            </a:r>
            <a:r>
              <a:rPr lang="en-US" sz="1200" b="0" dirty="0">
                <a:solidFill>
                  <a:schemeClr val="tx1"/>
                </a:solidFill>
              </a:rPr>
              <a:t> </a:t>
            </a:r>
            <a:r>
              <a:rPr lang="en-US" sz="1200" b="0" i="1" dirty="0">
                <a:solidFill>
                  <a:schemeClr val="tx1"/>
                </a:solidFill>
              </a:rPr>
              <a:t>[3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George Cherian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0171419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263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4782, 4432, 5883, 5884, 5885, 4123, 5729, 5349, 5954 in </a:t>
            </a:r>
            <a:r>
              <a:rPr lang="en-US" sz="1200" b="0" dirty="0">
                <a:solidFill>
                  <a:schemeClr val="tx1"/>
                </a:solidFill>
                <a:hlinkClick r:id="rId2"/>
              </a:rPr>
              <a:t>1224r10</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4287 in </a:t>
            </a:r>
            <a:r>
              <a:rPr lang="en-US" sz="1200" b="0" dirty="0">
                <a:solidFill>
                  <a:schemeClr val="tx1"/>
                </a:solidFill>
                <a:hlinkClick r:id="rId3"/>
              </a:rPr>
              <a:t>1444r1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4925, 5840, 7062, 4214, 7855, 4470, 6985, 7516, 4401, 6852, 4471, 4750, 6986, 7517, 4472, 4724, 6140, 6853, 5839, 6309, 6493, 4725, 4215, 7610 in </a:t>
            </a:r>
            <a:r>
              <a:rPr lang="en-US" sz="1200" b="0" dirty="0">
                <a:solidFill>
                  <a:schemeClr val="tx1"/>
                </a:solidFill>
                <a:hlinkClick r:id="rId4"/>
              </a:rPr>
              <a:t>1300r1</a:t>
            </a:r>
            <a:r>
              <a:rPr lang="en-US" sz="1200" b="0" dirty="0">
                <a:solidFill>
                  <a:schemeClr val="tx1"/>
                </a:solidFill>
              </a:rPr>
              <a:t> </a:t>
            </a:r>
            <a:r>
              <a:rPr lang="en-US" sz="1200" b="0" i="1" dirty="0">
                <a:solidFill>
                  <a:schemeClr val="tx1"/>
                </a:solidFill>
              </a:rPr>
              <a:t>[24 CIDs]</a:t>
            </a:r>
          </a:p>
          <a:p>
            <a:pPr marL="285750" indent="-285750">
              <a:buFont typeface="Arial" panose="020B0604020202020204" pitchFamily="34" charset="0"/>
              <a:buChar char="•"/>
            </a:pPr>
            <a:r>
              <a:rPr lang="en-US" sz="1200" b="0" dirty="0">
                <a:solidFill>
                  <a:schemeClr val="tx1"/>
                </a:solidFill>
              </a:rPr>
              <a:t>5195, 5265, 8038, 8199, 8343, 5263, 5264, 5693, 5921, 5991, 6304, 6374, 6886, 6375, 6768, 7420, 7421, 8198, 8240, 8241 in </a:t>
            </a:r>
            <a:r>
              <a:rPr lang="en-US" sz="1200" b="0" dirty="0">
                <a:solidFill>
                  <a:schemeClr val="tx1"/>
                </a:solidFill>
                <a:hlinkClick r:id="rId5"/>
              </a:rPr>
              <a:t>1587r2</a:t>
            </a:r>
            <a:r>
              <a:rPr lang="en-US" sz="1200" b="0" dirty="0">
                <a:solidFill>
                  <a:schemeClr val="tx1"/>
                </a:solidFill>
              </a:rPr>
              <a:t> </a:t>
            </a:r>
            <a:r>
              <a:rPr lang="en-US" sz="1200" b="0" i="1" dirty="0">
                <a:solidFill>
                  <a:schemeClr val="tx1"/>
                </a:solidFill>
              </a:rPr>
              <a:t>[20 CIDs]</a:t>
            </a:r>
          </a:p>
          <a:p>
            <a:pPr marL="285750" indent="-285750">
              <a:buFont typeface="Arial" panose="020B0604020202020204" pitchFamily="34" charset="0"/>
              <a:buChar char="•"/>
            </a:pPr>
            <a:r>
              <a:rPr lang="en-US" sz="1200" b="0" dirty="0">
                <a:solidFill>
                  <a:schemeClr val="tx1"/>
                </a:solidFill>
              </a:rPr>
              <a:t>4924, 5186, 5190, 6041, 6042 in </a:t>
            </a:r>
            <a:r>
              <a:rPr lang="en-US" sz="1200" b="0" dirty="0">
                <a:solidFill>
                  <a:schemeClr val="tx1"/>
                </a:solidFill>
                <a:hlinkClick r:id="rId6"/>
              </a:rPr>
              <a:t>1609r0</a:t>
            </a:r>
            <a:r>
              <a:rPr lang="en-US" sz="1200" b="0" dirty="0">
                <a:solidFill>
                  <a:schemeClr val="tx1"/>
                </a:solidFill>
              </a:rPr>
              <a:t> [5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George Cherian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7272978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264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4112, 4461, 4747, 5837, 6208, 6404, 6732, 7461, 7818, 7853, 7884 in </a:t>
            </a:r>
            <a:r>
              <a:rPr lang="en-US" sz="1200" b="0" dirty="0">
                <a:solidFill>
                  <a:schemeClr val="tx1"/>
                </a:solidFill>
                <a:hlinkClick r:id="rId2"/>
              </a:rPr>
              <a:t>1557r6</a:t>
            </a:r>
            <a:r>
              <a:rPr lang="en-US" sz="1200" b="0" dirty="0">
                <a:solidFill>
                  <a:schemeClr val="tx1"/>
                </a:solidFill>
              </a:rPr>
              <a:t> </a:t>
            </a:r>
            <a:r>
              <a:rPr lang="en-US" sz="1200" b="0" i="1" dirty="0">
                <a:solidFill>
                  <a:schemeClr val="tx1"/>
                </a:solidFill>
              </a:rPr>
              <a:t>[11 CIDs]</a:t>
            </a:r>
          </a:p>
          <a:p>
            <a:pPr marL="285750" indent="-285750">
              <a:buFont typeface="Arial" panose="020B0604020202020204" pitchFamily="34" charset="0"/>
              <a:buChar char="•"/>
            </a:pPr>
            <a:r>
              <a:rPr lang="en-US" sz="1200" b="0" dirty="0">
                <a:solidFill>
                  <a:schemeClr val="tx1"/>
                </a:solidFill>
              </a:rPr>
              <a:t>5034 in </a:t>
            </a:r>
            <a:r>
              <a:rPr lang="en-US" sz="1200" b="0" dirty="0">
                <a:solidFill>
                  <a:schemeClr val="tx1"/>
                </a:solidFill>
                <a:hlinkClick r:id="rId3"/>
              </a:rPr>
              <a:t>1586r3</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4139, 4229, 4230, 4231, 4411, 4480, 4481, 5197, 5198, 5231, 5438, 5654, 5824, 5927, 5928, 5995, 5996, 6380, 6382, 6484, 6560, 6561, 6688, 6739, 7326, 7807, 7808 in </a:t>
            </a:r>
            <a:r>
              <a:rPr lang="en-US" sz="1200" b="0" dirty="0">
                <a:solidFill>
                  <a:schemeClr val="tx1"/>
                </a:solidFill>
                <a:hlinkClick r:id="rId4"/>
              </a:rPr>
              <a:t>1610r1</a:t>
            </a:r>
            <a:r>
              <a:rPr lang="en-US" sz="1200" b="0" dirty="0">
                <a:solidFill>
                  <a:schemeClr val="tx1"/>
                </a:solidFill>
              </a:rPr>
              <a:t> </a:t>
            </a:r>
            <a:r>
              <a:rPr lang="en-US" sz="1200" b="0" i="1" dirty="0">
                <a:solidFill>
                  <a:schemeClr val="tx1"/>
                </a:solidFill>
              </a:rPr>
              <a:t>[27 CIDs]</a:t>
            </a:r>
          </a:p>
          <a:p>
            <a:pPr marL="285750" indent="-285750">
              <a:buFont typeface="Arial" panose="020B0604020202020204" pitchFamily="34" charset="0"/>
              <a:buChar char="•"/>
            </a:pPr>
            <a:r>
              <a:rPr lang="en-US" sz="1200" b="0" strike="sngStrike" dirty="0">
                <a:solidFill>
                  <a:srgbClr val="FF0000"/>
                </a:solidFill>
              </a:rPr>
              <a:t>6050, 6052, 6934, 6184, 5191 in </a:t>
            </a:r>
            <a:r>
              <a:rPr lang="en-US" sz="1200" b="0" strike="sngStrike" dirty="0">
                <a:solidFill>
                  <a:srgbClr val="FF0000"/>
                </a:solidFill>
                <a:hlinkClick r:id="rId5">
                  <a:extLst>
                    <a:ext uri="{A12FA001-AC4F-418D-AE19-62706E023703}">
                      <ahyp:hlinkClr xmlns:ahyp="http://schemas.microsoft.com/office/drawing/2018/hyperlinkcolor" val="tx"/>
                    </a:ext>
                  </a:extLst>
                </a:hlinkClick>
              </a:rPr>
              <a:t>1657r1</a:t>
            </a:r>
            <a:r>
              <a:rPr lang="en-US" sz="1200" b="0" strike="sngStrike" dirty="0">
                <a:solidFill>
                  <a:srgbClr val="FF0000"/>
                </a:solidFill>
              </a:rPr>
              <a:t> </a:t>
            </a:r>
            <a:r>
              <a:rPr lang="en-US" sz="1200" b="0" i="1" strike="sngStrike" dirty="0">
                <a:solidFill>
                  <a:srgbClr val="FF0000"/>
                </a:solidFill>
              </a:rPr>
              <a:t>[5 CIDs]  -still to be Sped</a:t>
            </a:r>
          </a:p>
          <a:p>
            <a:pPr marL="285750" indent="-285750">
              <a:buFont typeface="Arial" panose="020B0604020202020204" pitchFamily="34" charset="0"/>
              <a:buChar char="•"/>
            </a:pPr>
            <a:r>
              <a:rPr lang="en-US" sz="1200" b="0" dirty="0">
                <a:solidFill>
                  <a:schemeClr val="tx1"/>
                </a:solidFill>
              </a:rPr>
              <a:t>4759, 5766, 6342, 5845, 6340, 6341, 7834, 8353, 6350 in </a:t>
            </a:r>
            <a:r>
              <a:rPr lang="en-US" sz="1200" b="0" dirty="0">
                <a:solidFill>
                  <a:schemeClr val="tx1"/>
                </a:solidFill>
                <a:hlinkClick r:id="rId6"/>
              </a:rPr>
              <a:t>283r5</a:t>
            </a:r>
            <a:r>
              <a:rPr lang="en-US" sz="1200" b="0" dirty="0">
                <a:solidFill>
                  <a:schemeClr val="tx1"/>
                </a:solidFill>
              </a:rPr>
              <a:t> </a:t>
            </a:r>
            <a:r>
              <a:rPr lang="en-US" sz="1200" b="0" i="1" dirty="0">
                <a:solidFill>
                  <a:schemeClr val="tx1"/>
                </a:solidFill>
              </a:rPr>
              <a:t>[9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George Cherian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53814983"/>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265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4002, 5279, 5984, 6278, 5176 in </a:t>
            </a:r>
            <a:r>
              <a:rPr lang="en-US" sz="1200" b="0" dirty="0">
                <a:solidFill>
                  <a:schemeClr val="tx1"/>
                </a:solidFill>
                <a:hlinkClick r:id="rId2"/>
              </a:rPr>
              <a:t>1659r2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8061, 6483 in </a:t>
            </a:r>
            <a:r>
              <a:rPr lang="en-US" sz="1200" b="0" dirty="0">
                <a:solidFill>
                  <a:schemeClr val="tx1"/>
                </a:solidFill>
                <a:hlinkClick r:id="rId3"/>
              </a:rPr>
              <a:t>1512r1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6777, 6938, 8354, 5931, 6964, 5058, 5930, 6741, 8352, 8047, 6658, 5673, 5385, 6100, 7611 in </a:t>
            </a:r>
            <a:r>
              <a:rPr lang="en-US" sz="1200" b="0" dirty="0">
                <a:solidFill>
                  <a:schemeClr val="tx1"/>
                </a:solidFill>
                <a:hlinkClick r:id="rId4"/>
              </a:rPr>
              <a:t>1702r2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7843, 4008, 7563, 7842, 6563, 7564, 6564, 7699, 6664, 8162, 7578, 7335, 8168 in </a:t>
            </a:r>
            <a:r>
              <a:rPr lang="en-US" sz="1200" b="0" dirty="0">
                <a:solidFill>
                  <a:schemeClr val="tx1"/>
                </a:solidFill>
                <a:hlinkClick r:id="rId5"/>
              </a:rPr>
              <a:t>1703r1</a:t>
            </a:r>
            <a:r>
              <a:rPr lang="en-US" sz="1200" b="0" dirty="0">
                <a:solidFill>
                  <a:schemeClr val="tx1"/>
                </a:solidFill>
              </a:rPr>
              <a:t> </a:t>
            </a:r>
            <a:r>
              <a:rPr lang="en-US" sz="1200" b="0" i="1" dirty="0">
                <a:solidFill>
                  <a:schemeClr val="tx1"/>
                </a:solidFill>
              </a:rPr>
              <a:t>[13 CIDs]</a:t>
            </a:r>
          </a:p>
          <a:p>
            <a:pPr marL="0" indent="0"/>
            <a:endParaRPr lang="en-US" sz="1200" b="0" i="1"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George Cherian</a:t>
            </a:r>
          </a:p>
          <a:p>
            <a:pPr marL="0" indent="0"/>
            <a:r>
              <a:rPr lang="en-US" sz="1400" dirty="0"/>
              <a:t>Discussion: None. </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403818634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266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5544 in </a:t>
            </a:r>
            <a:r>
              <a:rPr lang="en-US" sz="1200" b="0" dirty="0">
                <a:solidFill>
                  <a:schemeClr val="tx1"/>
                </a:solidFill>
                <a:hlinkClick r:id="rId2"/>
              </a:rPr>
              <a:t>1592r1</a:t>
            </a:r>
            <a:r>
              <a:rPr lang="en-US" sz="1200" b="0" dirty="0">
                <a:solidFill>
                  <a:schemeClr val="tx1"/>
                </a:solidFill>
              </a:rPr>
              <a:t> </a:t>
            </a:r>
            <a:r>
              <a:rPr lang="en-US" sz="1200" b="0" i="1" dirty="0">
                <a:solidFill>
                  <a:schemeClr val="tx1"/>
                </a:solidFill>
              </a:rPr>
              <a:t>[1 CIDs]</a:t>
            </a:r>
          </a:p>
          <a:p>
            <a:pPr marL="285750" indent="-285750">
              <a:buFont typeface="Arial" panose="020B0604020202020204" pitchFamily="34" charset="0"/>
              <a:buChar char="•"/>
            </a:pPr>
            <a:r>
              <a:rPr lang="en-US" sz="1200" b="0" dirty="0">
                <a:solidFill>
                  <a:schemeClr val="tx1"/>
                </a:solidFill>
              </a:rPr>
              <a:t>6823, 6698, 7036, 7693, 4884, 7037, 7799, 8161, 4507, 7694, 7482, 5024, 7898, 6697, 7691, 7692, 4883, 5511, 7035, 8075, 7902, 4328, 7695, 8076, 8077, 4329, 5512, 5119, 4885, 4508, 7038, 7696, 5120, 7739, 5545, 4887, 4607, 4606, in </a:t>
            </a:r>
            <a:r>
              <a:rPr lang="en-US" sz="1200" b="0" dirty="0">
                <a:solidFill>
                  <a:schemeClr val="tx1"/>
                </a:solidFill>
                <a:hlinkClick r:id="rId3"/>
              </a:rPr>
              <a:t>1546r1</a:t>
            </a:r>
            <a:r>
              <a:rPr lang="en-US" sz="1200" b="0" dirty="0">
                <a:solidFill>
                  <a:schemeClr val="tx1"/>
                </a:solidFill>
              </a:rPr>
              <a:t> </a:t>
            </a:r>
            <a:r>
              <a:rPr lang="en-US" sz="1200" b="0" i="1" dirty="0">
                <a:solidFill>
                  <a:schemeClr val="tx1"/>
                </a:solidFill>
              </a:rPr>
              <a:t>[38 CIDs]</a:t>
            </a:r>
          </a:p>
          <a:p>
            <a:pPr marL="285750" indent="-285750">
              <a:buFont typeface="Arial" panose="020B0604020202020204" pitchFamily="34" charset="0"/>
              <a:buChar char="•"/>
            </a:pPr>
            <a:r>
              <a:rPr lang="en-US" sz="1200" b="0" dirty="0">
                <a:solidFill>
                  <a:schemeClr val="tx1"/>
                </a:solidFill>
              </a:rPr>
              <a:t>5546, 4888, 5513, 5514, 7663, 4182, 7912, 5226, 6054, 6743, 7913, 4198, 5557, 7729, 7914, 4199, 4200, 6079, 7915, 7067, 6055, 7916, 4839, 8251, 7917, 4202, 5558 in </a:t>
            </a:r>
            <a:r>
              <a:rPr lang="en-US" sz="1200" b="0" dirty="0">
                <a:solidFill>
                  <a:schemeClr val="tx1"/>
                </a:solidFill>
                <a:hlinkClick r:id="rId4"/>
              </a:rPr>
              <a:t>1615r2</a:t>
            </a:r>
            <a:r>
              <a:rPr lang="en-US" sz="1200" b="0" dirty="0">
                <a:solidFill>
                  <a:schemeClr val="tx1"/>
                </a:solidFill>
              </a:rPr>
              <a:t> </a:t>
            </a:r>
            <a:r>
              <a:rPr lang="en-US" sz="1200" b="0" i="1" dirty="0">
                <a:solidFill>
                  <a:schemeClr val="tx1"/>
                </a:solidFill>
              </a:rPr>
              <a:t>[27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Jon Rosdahl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Joint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09467263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267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b="1" dirty="0"/>
              <a:t>Joint:</a:t>
            </a:r>
            <a:r>
              <a:rPr lang="en-US" sz="1400" dirty="0"/>
              <a:t> </a:t>
            </a:r>
            <a:r>
              <a:rPr lang="en-US" sz="1400" dirty="0">
                <a:hlinkClick r:id="rId2"/>
              </a:rPr>
              <a:t>1613r1</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Rui Yang 		Second: Stephen McCann   </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9328901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268 (PHY-Misc-1)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resolution for CID 4554 as shown in </a:t>
            </a:r>
            <a:r>
              <a:rPr lang="en-US" sz="1400" dirty="0">
                <a:solidFill>
                  <a:schemeClr val="tx1"/>
                </a:solidFill>
                <a:hlinkClick r:id="rId2"/>
              </a:rPr>
              <a:t>1212r1</a:t>
            </a:r>
            <a:r>
              <a:rPr lang="en-US" sz="1400" dirty="0">
                <a:solidFill>
                  <a:schemeClr val="tx1"/>
                </a:solidFill>
              </a:rPr>
              <a:t> and incorporate the text changes to the latest TGbe draft. </a:t>
            </a:r>
            <a:endParaRPr lang="en-US" sz="1400" dirty="0"/>
          </a:p>
          <a:p>
            <a:pPr marL="0" indent="0"/>
            <a:r>
              <a:rPr lang="en-US" sz="1400" b="0" dirty="0"/>
              <a:t>Note: Resolution for CID 4554 is present in </a:t>
            </a:r>
            <a:r>
              <a:rPr lang="en-US" sz="1400" b="0" dirty="0">
                <a:hlinkClick r:id="rId2"/>
              </a:rPr>
              <a:t>1212r1</a:t>
            </a:r>
            <a:r>
              <a:rPr lang="en-US" sz="1400" b="0" dirty="0"/>
              <a:t> which was part of Motion 236 but there was a typo on the CID number in the motion itself. It should have been CID 4554 instead of CID 4544. There is no impact to the existing resolution for CID 4544.</a:t>
            </a:r>
          </a:p>
          <a:p>
            <a:pPr marL="0" indent="0"/>
            <a:endParaRPr lang="en-US" sz="1400" dirty="0"/>
          </a:p>
          <a:p>
            <a:pPr marL="0" indent="0"/>
            <a:r>
              <a:rPr lang="en-US" sz="1400" dirty="0"/>
              <a:t>Move: Edward Au 				Second: Bin Tian </a:t>
            </a:r>
          </a:p>
          <a:p>
            <a:pPr marL="0" indent="0"/>
            <a:r>
              <a:rPr lang="en-US" sz="1400" dirty="0"/>
              <a:t>Discussion: None.</a:t>
            </a:r>
          </a:p>
          <a:p>
            <a:pPr marL="0" indent="0"/>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97695172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269 (MAC-5)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6630 in </a:t>
            </a:r>
            <a:r>
              <a:rPr lang="en-US" sz="1200" b="0" dirty="0">
                <a:solidFill>
                  <a:schemeClr val="tx1"/>
                </a:solidFill>
                <a:hlinkClick r:id="rId2"/>
              </a:rPr>
              <a:t>1561r1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4234, 4834, 6318, 8041, 8209 in </a:t>
            </a:r>
            <a:r>
              <a:rPr lang="en-US" sz="1200" b="0" dirty="0">
                <a:solidFill>
                  <a:schemeClr val="tx1"/>
                </a:solidFill>
                <a:hlinkClick r:id="rId3"/>
              </a:rPr>
              <a:t>1417r1</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Jason Guo				Second: Po-Kai Huang</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Monday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782965290"/>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270 (PHY-5)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6998 in </a:t>
            </a:r>
            <a:r>
              <a:rPr lang="en-US" sz="1400" b="0" dirty="0">
                <a:solidFill>
                  <a:schemeClr val="tx1"/>
                </a:solidFill>
                <a:hlinkClick r:id="rId2"/>
              </a:rPr>
              <a:t>1473r3</a:t>
            </a:r>
            <a:r>
              <a:rPr lang="en-US" sz="1400" b="0" dirty="0">
                <a:solidFill>
                  <a:schemeClr val="tx1"/>
                </a:solidFill>
              </a:rPr>
              <a:t> and 4598 in </a:t>
            </a:r>
            <a:r>
              <a:rPr lang="en-US" sz="1400" b="0" dirty="0">
                <a:solidFill>
                  <a:schemeClr val="tx1"/>
                </a:solidFill>
                <a:hlinkClick r:id="rId3"/>
              </a:rPr>
              <a:t>1568r1</a:t>
            </a:r>
            <a:r>
              <a:rPr lang="en-US" sz="1400" b="0" dirty="0">
                <a:solidFill>
                  <a:schemeClr val="tx1"/>
                </a:solidFill>
              </a:rPr>
              <a:t> </a:t>
            </a:r>
            <a:r>
              <a:rPr lang="en-US" sz="1400" b="0" i="1" dirty="0">
                <a:solidFill>
                  <a:schemeClr val="tx1"/>
                </a:solidFill>
              </a:rPr>
              <a:t>[2 CIDs]</a:t>
            </a:r>
          </a:p>
          <a:p>
            <a:pPr marL="285750" indent="-285750">
              <a:buFont typeface="Arial" panose="020B0604020202020204" pitchFamily="34" charset="0"/>
              <a:buChar char="•"/>
            </a:pPr>
            <a:r>
              <a:rPr lang="en-US" sz="1400" b="0" dirty="0">
                <a:solidFill>
                  <a:schemeClr val="tx1"/>
                </a:solidFill>
              </a:rPr>
              <a:t>4646, 4647, 5096, 7479, 8139 in </a:t>
            </a:r>
            <a:r>
              <a:rPr lang="en-US" sz="1400" b="0" dirty="0">
                <a:solidFill>
                  <a:schemeClr val="tx1"/>
                </a:solidFill>
                <a:hlinkClick r:id="rId4"/>
              </a:rPr>
              <a:t>1515r4</a:t>
            </a:r>
            <a:r>
              <a:rPr lang="en-US" sz="1400" b="0" dirty="0">
                <a:solidFill>
                  <a:schemeClr val="tx1"/>
                </a:solidFill>
              </a:rPr>
              <a:t> </a:t>
            </a:r>
            <a:r>
              <a:rPr lang="en-US" sz="1400" b="0" i="1" dirty="0">
                <a:solidFill>
                  <a:schemeClr val="tx1"/>
                </a:solidFill>
              </a:rPr>
              <a:t>[5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4561, 4563, 4564, 4565, 4566, 4567, 5724, 6081 in </a:t>
            </a:r>
            <a:r>
              <a:rPr lang="en-US" sz="1400" b="0" dirty="0">
                <a:solidFill>
                  <a:schemeClr val="tx1"/>
                </a:solidFill>
                <a:hlinkClick r:id="rId5"/>
              </a:rPr>
              <a:t>1520r3</a:t>
            </a:r>
            <a:r>
              <a:rPr lang="en-US" sz="1400" b="0" dirty="0">
                <a:solidFill>
                  <a:schemeClr val="tx1"/>
                </a:solidFill>
              </a:rPr>
              <a:t> </a:t>
            </a:r>
            <a:r>
              <a:rPr lang="en-US" sz="1400" b="0" i="1" dirty="0">
                <a:solidFill>
                  <a:schemeClr val="tx1"/>
                </a:solidFill>
              </a:rPr>
              <a:t>[8 CIDs]</a:t>
            </a:r>
          </a:p>
          <a:p>
            <a:pPr marL="285750" indent="-285750">
              <a:buFont typeface="Arial" panose="020B0604020202020204" pitchFamily="34" charset="0"/>
              <a:buChar char="•"/>
            </a:pPr>
            <a:r>
              <a:rPr lang="en-US" sz="1400" b="0" dirty="0">
                <a:solidFill>
                  <a:schemeClr val="tx1"/>
                </a:solidFill>
              </a:rPr>
              <a:t>4909, 7248, 8136 in </a:t>
            </a:r>
            <a:r>
              <a:rPr lang="en-US" sz="1400" b="0" dirty="0">
                <a:solidFill>
                  <a:schemeClr val="tx1"/>
                </a:solidFill>
                <a:hlinkClick r:id="rId6"/>
              </a:rPr>
              <a:t>1537r2</a:t>
            </a:r>
            <a:r>
              <a:rPr lang="en-US" sz="1400" b="0" dirty="0">
                <a:solidFill>
                  <a:schemeClr val="tx1"/>
                </a:solidFill>
              </a:rPr>
              <a:t>  </a:t>
            </a:r>
            <a:r>
              <a:rPr lang="en-US" sz="1400" b="0" i="1" dirty="0">
                <a:solidFill>
                  <a:schemeClr val="tx1"/>
                </a:solidFill>
              </a:rPr>
              <a:t>[3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4526, 4527, 4896, 5456, 5457, 5458, 5804, 6097, 6911, 7644, 7645, 7646, 7978, 7979, 8084, 8085 in </a:t>
            </a:r>
            <a:r>
              <a:rPr lang="en-US" sz="1400" b="0" dirty="0">
                <a:solidFill>
                  <a:schemeClr val="tx1"/>
                </a:solidFill>
                <a:hlinkClick r:id="rId7"/>
              </a:rPr>
              <a:t>1667r3</a:t>
            </a:r>
            <a:r>
              <a:rPr lang="en-US" sz="1400" b="0" dirty="0">
                <a:solidFill>
                  <a:schemeClr val="tx1"/>
                </a:solidFill>
              </a:rPr>
              <a:t> </a:t>
            </a:r>
            <a:r>
              <a:rPr lang="en-US" sz="1400" b="0" i="1" dirty="0">
                <a:solidFill>
                  <a:schemeClr val="tx1"/>
                </a:solidFill>
              </a:rPr>
              <a:t>[16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Monday/Thursday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34735159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271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 7409 in </a:t>
            </a:r>
            <a:r>
              <a:rPr lang="en-US" sz="1400" b="0" dirty="0">
                <a:solidFill>
                  <a:schemeClr val="tx1"/>
                </a:solidFill>
                <a:hlinkClick r:id="rId2"/>
              </a:rPr>
              <a:t>1615r2</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en-US" sz="1400" b="0" dirty="0">
                <a:solidFill>
                  <a:schemeClr val="tx1"/>
                </a:solidFill>
              </a:rPr>
              <a:t>4819, 6367, 4968, 4509, 4512, 4510, 4969, 7905, 5547, 7042, 7043, </a:t>
            </a:r>
            <a:r>
              <a:rPr lang="en-US" sz="1400" b="0" strike="sngStrike" dirty="0">
                <a:solidFill>
                  <a:srgbClr val="FF0000"/>
                </a:solidFill>
              </a:rPr>
              <a:t>5444, </a:t>
            </a:r>
            <a:r>
              <a:rPr lang="en-US" sz="1400" b="0" dirty="0">
                <a:solidFill>
                  <a:schemeClr val="tx1"/>
                </a:solidFill>
              </a:rPr>
              <a:t>5711, 4513, 4514, 6607, 5709, 4515, 5445, 5710, 7047, 4349, 7044, 7045, </a:t>
            </a:r>
            <a:r>
              <a:rPr lang="en-US" sz="1400" b="0" strike="sngStrike" dirty="0">
                <a:solidFill>
                  <a:srgbClr val="FF0000"/>
                </a:solidFill>
              </a:rPr>
              <a:t>7046</a:t>
            </a:r>
            <a:r>
              <a:rPr lang="en-US" sz="1400" b="0" dirty="0">
                <a:solidFill>
                  <a:schemeClr val="tx1"/>
                </a:solidFill>
              </a:rPr>
              <a:t>, 5712 in </a:t>
            </a:r>
            <a:r>
              <a:rPr lang="en-US" sz="1400" b="0" dirty="0">
                <a:solidFill>
                  <a:schemeClr val="tx1"/>
                </a:solidFill>
                <a:hlinkClick r:id="rId3"/>
              </a:rPr>
              <a:t>1579r5</a:t>
            </a:r>
            <a:r>
              <a:rPr lang="en-US" sz="1400" b="0" dirty="0">
                <a:solidFill>
                  <a:schemeClr val="tx1"/>
                </a:solidFill>
              </a:rPr>
              <a:t> </a:t>
            </a:r>
            <a:r>
              <a:rPr lang="en-US" sz="1400" b="0" i="1" dirty="0">
                <a:solidFill>
                  <a:schemeClr val="tx1"/>
                </a:solidFill>
              </a:rPr>
              <a:t>[24 CIDs]</a:t>
            </a:r>
          </a:p>
          <a:p>
            <a:pPr marL="285750" indent="-285750">
              <a:buFont typeface="Arial" panose="020B0604020202020204" pitchFamily="34" charset="0"/>
              <a:buChar char="•"/>
            </a:pPr>
            <a:r>
              <a:rPr lang="en-US" sz="1400" b="0" dirty="0">
                <a:solidFill>
                  <a:schemeClr val="tx1"/>
                </a:solidFill>
              </a:rPr>
              <a:t>5444, 7046 in </a:t>
            </a:r>
            <a:r>
              <a:rPr lang="en-US" sz="1400" b="0" dirty="0">
                <a:solidFill>
                  <a:schemeClr val="tx1"/>
                </a:solidFill>
                <a:hlinkClick r:id="rId3"/>
              </a:rPr>
              <a:t>1579r6</a:t>
            </a:r>
            <a:r>
              <a:rPr lang="en-US" sz="1400" b="0" dirty="0">
                <a:solidFill>
                  <a:schemeClr val="tx1"/>
                </a:solidFill>
              </a:rPr>
              <a:t> </a:t>
            </a:r>
            <a:r>
              <a:rPr lang="en-US" sz="1400" b="0" i="1" dirty="0">
                <a:solidFill>
                  <a:schemeClr val="tx1"/>
                </a:solidFill>
              </a:rPr>
              <a:t>[2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Wednesday Joint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594187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153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pt-BR" sz="1600" dirty="0"/>
              <a:t>1377, 1378, 1622, 1970, 3049, 3184, 3185, 3293, 3294 in </a:t>
            </a:r>
            <a:r>
              <a:rPr lang="pt-BR" sz="1600" dirty="0">
                <a:hlinkClick r:id="rId2"/>
              </a:rPr>
              <a:t>235r1</a:t>
            </a:r>
            <a:r>
              <a:rPr lang="pt-BR" sz="1600" dirty="0"/>
              <a:t> </a:t>
            </a:r>
            <a:r>
              <a:rPr lang="pt-BR" sz="1600" i="1" dirty="0"/>
              <a:t>[9 CIDs]</a:t>
            </a:r>
            <a:endParaRPr lang="en-US" sz="1600" i="1" dirty="0"/>
          </a:p>
          <a:p>
            <a:pPr lvl="1">
              <a:buFont typeface="Arial" panose="020B0604020202020204" pitchFamily="34" charset="0"/>
              <a:buChar char="•"/>
            </a:pPr>
            <a:r>
              <a:rPr lang="en-US" sz="1600" dirty="0"/>
              <a:t>1394, 1395, 1396, 1397, 1398, 1402, 1403, 1564, 1565, 1623, 2404, 2405, 2406, 2407, 2408, 2409, 2682, 2683, 2684, 2685, 2810, 3107, 3186, 3188, 3192, 3295, 3296, 3297, 3298, 3299, 3300, 3301, 3302, 3303, 3304, 3305 in </a:t>
            </a:r>
            <a:r>
              <a:rPr lang="en-US" sz="1600" dirty="0">
                <a:hlinkClick r:id="rId3"/>
              </a:rPr>
              <a:t>236r1</a:t>
            </a:r>
            <a:r>
              <a:rPr lang="en-US" sz="1600" dirty="0"/>
              <a:t> </a:t>
            </a:r>
            <a:r>
              <a:rPr lang="en-US" sz="1600" i="1" dirty="0"/>
              <a:t>[36 CIDs]</a:t>
            </a:r>
          </a:p>
          <a:p>
            <a:pPr lvl="1">
              <a:buFont typeface="Arial" panose="020B0604020202020204" pitchFamily="34" charset="0"/>
              <a:buChar char="•"/>
            </a:pPr>
            <a:r>
              <a:rPr lang="en-US" sz="1600" dirty="0"/>
              <a:t>1252, 1302, 1304, 1305, 1553, 2698, 2992, 3276, 3277, 3278 in </a:t>
            </a:r>
            <a:r>
              <a:rPr lang="en-US" sz="1600" dirty="0">
                <a:hlinkClick r:id="rId4"/>
              </a:rPr>
              <a:t>273r1</a:t>
            </a:r>
            <a:r>
              <a:rPr lang="en-US" sz="1600" dirty="0"/>
              <a:t> </a:t>
            </a:r>
            <a:r>
              <a:rPr lang="en-US" sz="1600" i="1" dirty="0"/>
              <a:t>[10 CIDs]</a:t>
            </a:r>
          </a:p>
          <a:p>
            <a:pPr lvl="1">
              <a:buFont typeface="Arial" panose="020B0604020202020204" pitchFamily="34" charset="0"/>
              <a:buChar char="•"/>
            </a:pPr>
            <a:r>
              <a:rPr lang="en-US" sz="1600" dirty="0"/>
              <a:t>2662, 2815, 3076, 3110, 3113, 3114, 3312 in </a:t>
            </a:r>
            <a:r>
              <a:rPr lang="en-US" sz="1600" dirty="0">
                <a:hlinkClick r:id="rId5"/>
              </a:rPr>
              <a:t>274r0</a:t>
            </a:r>
            <a:r>
              <a:rPr lang="en-US" sz="1600" dirty="0"/>
              <a:t> </a:t>
            </a:r>
            <a:r>
              <a:rPr lang="en-US" sz="1600" i="1" dirty="0"/>
              <a:t>[7 CIDs]</a:t>
            </a:r>
          </a:p>
          <a:p>
            <a:pPr lvl="1">
              <a:buFont typeface="Arial" panose="020B0604020202020204" pitchFamily="34" charset="0"/>
              <a:buChar char="•"/>
            </a:pPr>
            <a:r>
              <a:rPr lang="en-US" sz="1600" dirty="0"/>
              <a:t>1406, 1624, 1625, 3004, 3081, 3194 in </a:t>
            </a:r>
            <a:r>
              <a:rPr lang="en-US" sz="1600" dirty="0">
                <a:hlinkClick r:id="rId6"/>
              </a:rPr>
              <a:t>275r0</a:t>
            </a:r>
            <a:r>
              <a:rPr lang="en-US" sz="1600" dirty="0"/>
              <a:t> </a:t>
            </a:r>
            <a:r>
              <a:rPr lang="en-US" sz="1600" i="1" dirty="0"/>
              <a:t>[6 CIDs]</a:t>
            </a:r>
          </a:p>
          <a:p>
            <a:pPr marL="0" indent="0"/>
            <a:endParaRPr lang="en-US" sz="16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2501953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272 (Joint-3)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4173, 4174, 4175, 4436, 4437, 4438, 4439, 4440, 4441, 4442, 4443, 4444, 4445, 4446, 4447, 4448, 4494, 4495, 4496, 4497, 4498, 4499, 5228, 5620, 5622, 5623, 5625, 5856, 5858, 5860, 5861, 5862, 5863, 5864, 5865, 5866, 5867, 5869, 7529, 7538, 7544, 7545, 7672, 7731 in </a:t>
            </a:r>
            <a:r>
              <a:rPr lang="en-US" sz="1200" b="0" dirty="0">
                <a:solidFill>
                  <a:schemeClr val="tx1"/>
                </a:solidFill>
                <a:hlinkClick r:id="rId2"/>
              </a:rPr>
              <a:t>1238r5</a:t>
            </a:r>
            <a:r>
              <a:rPr lang="en-US" sz="1200" b="0" dirty="0">
                <a:solidFill>
                  <a:schemeClr val="tx1"/>
                </a:solidFill>
              </a:rPr>
              <a:t> </a:t>
            </a:r>
            <a:r>
              <a:rPr lang="en-US" sz="1200" b="0" i="1" dirty="0">
                <a:solidFill>
                  <a:schemeClr val="tx1"/>
                </a:solidFill>
              </a:rPr>
              <a:t>[44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Subir Das			Second: Arik Klein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Monday Joint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14123679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273 (Joint-4)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4918, 5950 in </a:t>
            </a:r>
            <a:r>
              <a:rPr lang="en-US" sz="1200" b="0" dirty="0">
                <a:solidFill>
                  <a:schemeClr val="tx1"/>
                </a:solidFill>
                <a:hlinkClick r:id="rId2"/>
              </a:rPr>
              <a:t>1407r3</a:t>
            </a:r>
            <a:r>
              <a:rPr lang="en-US" sz="1200" b="0" dirty="0">
                <a:solidFill>
                  <a:schemeClr val="tx1"/>
                </a:solidFill>
              </a:rPr>
              <a:t> </a:t>
            </a:r>
            <a:r>
              <a:rPr lang="en-US" sz="1200" b="0" i="1" dirty="0">
                <a:solidFill>
                  <a:schemeClr val="tx1"/>
                </a:solidFill>
              </a:rPr>
              <a:t>[2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Duncan Ho		Second: George Cherian</a:t>
            </a:r>
          </a:p>
          <a:p>
            <a:pPr marL="0" indent="0"/>
            <a:r>
              <a:rPr lang="en-US" sz="1400" dirty="0"/>
              <a:t>Discussion: None. Requested poll.</a:t>
            </a:r>
          </a:p>
          <a:p>
            <a:pPr marL="0" indent="0"/>
            <a:r>
              <a:rPr lang="en-US" sz="1400" dirty="0"/>
              <a:t>Preliminary Result: 73Y, 21N, 23A (preliminary passes)</a:t>
            </a:r>
          </a:p>
          <a:p>
            <a:pPr marL="0" indent="0"/>
            <a:r>
              <a:rPr lang="en-US" sz="1400" dirty="0">
                <a:highlight>
                  <a:srgbClr val="00FF00"/>
                </a:highlight>
              </a:rPr>
              <a:t>Result: 72Y, 21N, 22A (passes) </a:t>
            </a:r>
          </a:p>
          <a:p>
            <a:pPr marL="0" indent="0"/>
            <a:r>
              <a:rPr lang="en-US" sz="1400" i="1" dirty="0"/>
              <a:t>Note: These are comment resolution documents that obtained ≥ 75% support during the straw poll phase during the Monday Joint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03126457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274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D1.3 draft after incorporating the approved changes as specified in </a:t>
            </a:r>
            <a:r>
              <a:rPr lang="en-US" sz="1600" dirty="0">
                <a:solidFill>
                  <a:schemeClr val="tx1"/>
                </a:solidFill>
              </a:rPr>
              <a:t>Motions 254 to 273 (motions with numerical values)</a:t>
            </a:r>
            <a:r>
              <a:rPr lang="en-US" sz="1600" dirty="0"/>
              <a:t>.</a:t>
            </a:r>
          </a:p>
          <a:p>
            <a:pPr marL="0" indent="0"/>
            <a:endParaRPr lang="en-US" sz="1600" dirty="0"/>
          </a:p>
          <a:p>
            <a:pPr marL="0" indent="0"/>
            <a:r>
              <a:rPr lang="en-US" sz="1600" dirty="0"/>
              <a:t>Move: Matthew Fischer					Second: Bin Tian</a:t>
            </a:r>
          </a:p>
          <a:p>
            <a:pPr marL="0" indent="0"/>
            <a:r>
              <a:rPr lang="en-US" sz="1600" dirty="0"/>
              <a:t>Discussion: None.</a:t>
            </a:r>
          </a:p>
          <a:p>
            <a:r>
              <a:rPr lang="en-US" sz="1600" dirty="0">
                <a:highlight>
                  <a:srgbClr val="00FF00"/>
                </a:highlight>
              </a:rPr>
              <a:t>Result: 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263715395"/>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DECEMBER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Tree>
    <p:extLst>
      <p:ext uri="{BB962C8B-B14F-4D97-AF65-F5344CB8AC3E}">
        <p14:creationId xmlns:p14="http://schemas.microsoft.com/office/powerpoint/2010/main" val="894279791"/>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4385, 4462, 4463, 4464, 5035, 5036, 5037, 5062, 5218, </a:t>
            </a:r>
            <a:r>
              <a:rPr lang="en-US" sz="1200" b="0" strike="sngStrike" dirty="0">
                <a:solidFill>
                  <a:srgbClr val="FF0000"/>
                </a:solidFill>
              </a:rPr>
              <a:t>5258</a:t>
            </a:r>
            <a:r>
              <a:rPr lang="en-US" sz="1200" b="0" dirty="0">
                <a:solidFill>
                  <a:schemeClr val="tx1"/>
                </a:solidFill>
              </a:rPr>
              <a:t>, 5690, 5691, 5838, 5925, 5989, 6099, 6209, 6298, 6299, 6491, 6492, 6671, 7373, 7374, 7443, 7820, 7854 in </a:t>
            </a:r>
            <a:r>
              <a:rPr lang="en-US" sz="1200" b="0" dirty="0">
                <a:solidFill>
                  <a:schemeClr val="tx1"/>
                </a:solidFill>
                <a:hlinkClick r:id="rId2"/>
              </a:rPr>
              <a:t>1562r6</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6155, 4091, 7675, 4804, 7483, 6156, 5652 6117, 4172, 6119, 7526 in </a:t>
            </a:r>
            <a:r>
              <a:rPr lang="en-US" sz="1200" b="0" dirty="0">
                <a:solidFill>
                  <a:schemeClr val="tx1"/>
                </a:solidFill>
                <a:hlinkClick r:id="rId3"/>
              </a:rPr>
              <a:t>1704r2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6254 in </a:t>
            </a:r>
            <a:r>
              <a:rPr lang="en-US" sz="1200" b="0" dirty="0">
                <a:solidFill>
                  <a:schemeClr val="tx1"/>
                </a:solidFill>
                <a:hlinkClick r:id="rId4"/>
              </a:rPr>
              <a:t>1714r3</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7812 in </a:t>
            </a:r>
            <a:r>
              <a:rPr lang="en-US" sz="1200" b="0" dirty="0">
                <a:solidFill>
                  <a:schemeClr val="tx1"/>
                </a:solidFill>
                <a:hlinkClick r:id="rId5"/>
              </a:rPr>
              <a:t>1176r9</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6050, 6052, 6934 in </a:t>
            </a:r>
            <a:r>
              <a:rPr lang="en-US" sz="1200" b="0" dirty="0">
                <a:solidFill>
                  <a:schemeClr val="tx1"/>
                </a:solidFill>
                <a:hlinkClick r:id="rId6"/>
              </a:rPr>
              <a:t>1657r3</a:t>
            </a:r>
            <a:r>
              <a:rPr lang="en-US" sz="1200" b="0" dirty="0">
                <a:solidFill>
                  <a:schemeClr val="tx1"/>
                </a:solidFill>
              </a:rPr>
              <a:t> </a:t>
            </a:r>
            <a:r>
              <a:rPr lang="en-US" sz="1200" b="0" i="1" dirty="0">
                <a:solidFill>
                  <a:schemeClr val="tx1"/>
                </a:solidFill>
              </a:rPr>
              <a:t>[3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105906186"/>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7437, 7438, 5594, 6229, 5321, 4259, 6010, 4258, 6231, 7806, 6232, 6970, 7700, 8275, 5122, 8163, 8276, 5123, 8164, 8277, 4099, 6233, 4260, 5368 in </a:t>
            </a:r>
            <a:r>
              <a:rPr lang="en-US" sz="1200" b="0" dirty="0">
                <a:solidFill>
                  <a:schemeClr val="tx1"/>
                </a:solidFill>
                <a:hlinkClick r:id="rId2"/>
              </a:rPr>
              <a:t>1710r3</a:t>
            </a:r>
            <a:r>
              <a:rPr lang="en-US" sz="1200" b="0" dirty="0">
                <a:solidFill>
                  <a:schemeClr val="tx1"/>
                </a:solidFill>
              </a:rPr>
              <a:t> </a:t>
            </a:r>
            <a:r>
              <a:rPr lang="en-US" sz="1200" b="0" i="1" dirty="0">
                <a:solidFill>
                  <a:schemeClr val="tx1"/>
                </a:solidFill>
              </a:rPr>
              <a:t>[24 CIDs]</a:t>
            </a:r>
          </a:p>
          <a:p>
            <a:pPr marL="285750" indent="-285750">
              <a:buFont typeface="Arial" panose="020B0604020202020204" pitchFamily="34" charset="0"/>
              <a:buChar char="•"/>
            </a:pPr>
            <a:r>
              <a:rPr lang="en-US" sz="1200" b="0" dirty="0">
                <a:solidFill>
                  <a:schemeClr val="tx1"/>
                </a:solidFill>
              </a:rPr>
              <a:t>6687, 4740, 4045, 4741, 4046 in </a:t>
            </a:r>
            <a:r>
              <a:rPr lang="en-US" sz="1200" b="0" dirty="0">
                <a:solidFill>
                  <a:schemeClr val="tx1"/>
                </a:solidFill>
                <a:hlinkClick r:id="rId3"/>
              </a:rPr>
              <a:t>1086r1</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Subir Das</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835653331"/>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277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4575, 5492, 6826, 7296, 5493, 5494, 6828, 4576, 6827, 7292, 6829, 7303, 7010, 7288, 7290, 7295, 7297, 7298, 7291, 7293, 7289, 7294, 7299, 7300, 7302, 7304, 7305, 7306, 7657, </a:t>
            </a:r>
            <a:r>
              <a:rPr lang="en-US" sz="1200" b="0" u="sng" dirty="0">
                <a:solidFill>
                  <a:schemeClr val="tx1"/>
                </a:solidFill>
              </a:rPr>
              <a:t>7301</a:t>
            </a:r>
            <a:r>
              <a:rPr lang="en-US" sz="1200" b="0" dirty="0">
                <a:solidFill>
                  <a:schemeClr val="tx1"/>
                </a:solidFill>
              </a:rPr>
              <a:t> in </a:t>
            </a:r>
            <a:r>
              <a:rPr lang="en-US" sz="1200" b="0" dirty="0">
                <a:solidFill>
                  <a:schemeClr val="tx1"/>
                </a:solidFill>
                <a:hlinkClick r:id="rId2"/>
              </a:rPr>
              <a:t>1614r1</a:t>
            </a:r>
            <a:r>
              <a:rPr lang="en-US" sz="1200" b="0" dirty="0">
                <a:solidFill>
                  <a:schemeClr val="tx1"/>
                </a:solidFill>
              </a:rPr>
              <a:t> </a:t>
            </a:r>
            <a:r>
              <a:rPr lang="en-US" sz="1200" b="0" i="1" dirty="0">
                <a:solidFill>
                  <a:schemeClr val="tx1"/>
                </a:solidFill>
              </a:rPr>
              <a:t>[30 CIDs]</a:t>
            </a:r>
          </a:p>
          <a:p>
            <a:pPr marL="285750" indent="-285750">
              <a:buFont typeface="Arial" panose="020B0604020202020204" pitchFamily="34" charset="0"/>
              <a:buChar char="•"/>
            </a:pPr>
            <a:r>
              <a:rPr lang="en-US" sz="1200" b="0" dirty="0">
                <a:solidFill>
                  <a:schemeClr val="tx1"/>
                </a:solidFill>
              </a:rPr>
              <a:t>5421 in </a:t>
            </a:r>
            <a:r>
              <a:rPr lang="en-US" sz="1200" b="0" dirty="0">
                <a:solidFill>
                  <a:schemeClr val="tx1"/>
                </a:solidFill>
                <a:hlinkClick r:id="rId3"/>
              </a:rPr>
              <a:t>1513r1</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4636, 4637, 4638, 4680, 4790, 5401, 5402, 5403, 5404, 5463, 6782, 7132, 7133 in </a:t>
            </a:r>
            <a:r>
              <a:rPr lang="en-US" sz="1200" b="0" dirty="0">
                <a:solidFill>
                  <a:schemeClr val="tx1"/>
                </a:solidFill>
                <a:hlinkClick r:id="rId4"/>
              </a:rPr>
              <a:t>1677r1</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4591, 4654, 4688, 4802, 5092, 5400, 5468, 5469, 6899 in </a:t>
            </a:r>
            <a:r>
              <a:rPr lang="en-US" sz="1200" b="0" dirty="0">
                <a:solidFill>
                  <a:schemeClr val="tx1"/>
                </a:solidFill>
                <a:hlinkClick r:id="rId5"/>
              </a:rPr>
              <a:t>1712r1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5496 in </a:t>
            </a:r>
            <a:r>
              <a:rPr lang="en-US" sz="1200" b="0" dirty="0">
                <a:solidFill>
                  <a:schemeClr val="tx1"/>
                </a:solidFill>
                <a:hlinkClick r:id="rId6"/>
              </a:rPr>
              <a:t>1578r1</a:t>
            </a:r>
            <a:r>
              <a:rPr lang="en-US" sz="1200" b="0" dirty="0">
                <a:solidFill>
                  <a:schemeClr val="tx1"/>
                </a:solidFill>
              </a:rPr>
              <a:t> </a:t>
            </a:r>
            <a:r>
              <a:rPr lang="en-US" sz="1200" b="0" i="1" dirty="0">
                <a:solidFill>
                  <a:schemeClr val="tx1"/>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 Xin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44671554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278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5532, 8141, 4911, 5569, 6903, 4694, 5019 in </a:t>
            </a:r>
            <a:r>
              <a:rPr lang="en-US" sz="1200" b="0" dirty="0">
                <a:solidFill>
                  <a:schemeClr val="tx1"/>
                </a:solidFill>
                <a:hlinkClick r:id="rId2"/>
              </a:rPr>
              <a:t>1693r1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7252 in </a:t>
            </a:r>
            <a:r>
              <a:rPr lang="en-US" sz="1200" b="0" dirty="0">
                <a:solidFill>
                  <a:schemeClr val="tx1"/>
                </a:solidFill>
                <a:hlinkClick r:id="rId3"/>
              </a:rPr>
              <a:t>1694r1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4665, 6902 in </a:t>
            </a:r>
            <a:r>
              <a:rPr lang="en-US" sz="1200" b="0" dirty="0">
                <a:solidFill>
                  <a:schemeClr val="tx1"/>
                </a:solidFill>
                <a:hlinkClick r:id="rId4"/>
              </a:rPr>
              <a:t>1696r1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5471, 8095, 4619, 4620, 4547, 5472, 5527, 4549 in </a:t>
            </a:r>
            <a:r>
              <a:rPr lang="en-US" sz="1200" b="0" dirty="0">
                <a:solidFill>
                  <a:schemeClr val="tx1"/>
                </a:solidFill>
                <a:hlinkClick r:id="rId5"/>
              </a:rPr>
              <a:t>1733r1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7009 in </a:t>
            </a:r>
            <a:r>
              <a:rPr lang="en-US" sz="1200" b="0" dirty="0">
                <a:solidFill>
                  <a:schemeClr val="tx1"/>
                </a:solidFill>
                <a:hlinkClick r:id="rId6"/>
              </a:rPr>
              <a:t>1725r0</a:t>
            </a:r>
            <a:r>
              <a:rPr lang="en-US" sz="1200" b="0" dirty="0">
                <a:solidFill>
                  <a:schemeClr val="tx1"/>
                </a:solidFill>
              </a:rPr>
              <a:t> </a:t>
            </a:r>
            <a:r>
              <a:rPr lang="en-US" sz="1200" b="0" i="1" dirty="0">
                <a:solidFill>
                  <a:schemeClr val="tx1"/>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Ross Jian Yu 				Second: Rui Cao</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49648851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279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7004, 7239, 7240, 7241, 7753 in </a:t>
            </a:r>
            <a:r>
              <a:rPr lang="en-US" sz="1200" b="0" dirty="0">
                <a:solidFill>
                  <a:schemeClr val="tx1"/>
                </a:solidFill>
                <a:hlinkClick r:id="rId2"/>
              </a:rPr>
              <a:t>1726r0</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Ross Jian Yu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57701265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280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5559, 5560, 5561 in </a:t>
            </a:r>
            <a:r>
              <a:rPr lang="en-US" sz="1200" b="0" dirty="0">
                <a:solidFill>
                  <a:schemeClr val="tx1"/>
                </a:solidFill>
                <a:hlinkClick r:id="rId2"/>
              </a:rPr>
              <a:t>1925r0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7619 in slide 2 of </a:t>
            </a:r>
            <a:r>
              <a:rPr lang="en-US" sz="1200" b="0" dirty="0">
                <a:solidFill>
                  <a:schemeClr val="tx1"/>
                </a:solidFill>
                <a:hlinkClick r:id="rId3"/>
              </a:rPr>
              <a:t>1900r2</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4970, 5783, 5784, 5785, 6368, 7048, 7049, 7050, 7051, 7052, 7053, 8172 in </a:t>
            </a:r>
            <a:r>
              <a:rPr lang="en-US" sz="1200" b="0" dirty="0">
                <a:solidFill>
                  <a:schemeClr val="tx1"/>
                </a:solidFill>
                <a:hlinkClick r:id="rId4"/>
              </a:rPr>
              <a:t>1933r0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Ross Jian Yu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Joint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2181726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154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3054, 3056, 3057, 3058, 3059, 3060, 3061, 3062, 3064 in </a:t>
            </a:r>
            <a:r>
              <a:rPr lang="en-US" sz="1600" dirty="0">
                <a:hlinkClick r:id="rId2"/>
              </a:rPr>
              <a:t>289r0</a:t>
            </a:r>
            <a:r>
              <a:rPr lang="en-US" sz="1600" dirty="0"/>
              <a:t> </a:t>
            </a:r>
            <a:r>
              <a:rPr lang="en-US" sz="1600" i="1" dirty="0"/>
              <a:t>[9 CIDs]</a:t>
            </a:r>
          </a:p>
          <a:p>
            <a:pPr lvl="1">
              <a:buFont typeface="Arial" panose="020B0604020202020204" pitchFamily="34" charset="0"/>
              <a:buChar char="•"/>
            </a:pPr>
            <a:r>
              <a:rPr lang="en-US" sz="1600" dirty="0"/>
              <a:t>1256, 2609, 1257, 1325, 1327, 1326, 1258, 1558, 1317, 2608, 1320, 1322, 1323, 1324, 1328, 3285, 1611 in </a:t>
            </a:r>
            <a:r>
              <a:rPr lang="en-US" sz="1600" dirty="0">
                <a:hlinkClick r:id="rId3"/>
              </a:rPr>
              <a:t>328r1</a:t>
            </a:r>
            <a:r>
              <a:rPr lang="en-US" sz="1600" dirty="0"/>
              <a:t> </a:t>
            </a:r>
            <a:r>
              <a:rPr lang="en-US" sz="1600" i="1" dirty="0"/>
              <a:t>[17 CIDs]</a:t>
            </a:r>
          </a:p>
          <a:p>
            <a:pPr lvl="1">
              <a:buFont typeface="Arial" panose="020B0604020202020204" pitchFamily="34" charset="0"/>
              <a:buChar char="•"/>
            </a:pPr>
            <a:r>
              <a:rPr lang="en-US" sz="1600" dirty="0"/>
              <a:t>1629, 2812, 2813, 2814, 3066, 3067, 3108, 3109, 3307, 3308, 3309, 3310, 3311 in </a:t>
            </a:r>
            <a:r>
              <a:rPr lang="en-US" sz="1600" dirty="0">
                <a:hlinkClick r:id="rId4"/>
              </a:rPr>
              <a:t>322r1</a:t>
            </a:r>
            <a:r>
              <a:rPr lang="en-US" sz="1600" dirty="0"/>
              <a:t> </a:t>
            </a:r>
            <a:r>
              <a:rPr lang="en-US" sz="1600" i="1" dirty="0"/>
              <a:t>[13 CIDs]</a:t>
            </a:r>
          </a:p>
          <a:p>
            <a:pPr lvl="1">
              <a:buFont typeface="Arial" panose="020B0604020202020204" pitchFamily="34" charset="0"/>
              <a:buChar char="•"/>
            </a:pPr>
            <a:r>
              <a:rPr lang="en-US" sz="1600" dirty="0"/>
              <a:t>1343, 1344, 2789, 3000, 3102 in </a:t>
            </a:r>
            <a:r>
              <a:rPr lang="en-US" sz="1600" dirty="0">
                <a:hlinkClick r:id="rId5"/>
              </a:rPr>
              <a:t>294r0</a:t>
            </a:r>
            <a:r>
              <a:rPr lang="en-US" sz="1600" dirty="0"/>
              <a:t> </a:t>
            </a:r>
            <a:r>
              <a:rPr lang="en-US" sz="1600" i="1" dirty="0"/>
              <a:t>[5 CIDs]</a:t>
            </a:r>
          </a:p>
          <a:p>
            <a:pPr lvl="1">
              <a:buFont typeface="Arial" panose="020B0604020202020204" pitchFamily="34" charset="0"/>
              <a:buChar char="•"/>
            </a:pPr>
            <a:r>
              <a:rPr lang="en-US" sz="1600" dirty="0"/>
              <a:t>2027, 2028, 2029, 2030, 2031, 2219 in </a:t>
            </a:r>
            <a:r>
              <a:rPr lang="en-US" sz="1600" dirty="0">
                <a:hlinkClick r:id="rId6"/>
              </a:rPr>
              <a:t>297r1</a:t>
            </a:r>
            <a:r>
              <a:rPr lang="en-US" sz="1600" dirty="0"/>
              <a:t> </a:t>
            </a:r>
            <a:r>
              <a:rPr lang="en-US" sz="1600" i="1" dirty="0"/>
              <a:t>[6 CIDs]</a:t>
            </a:r>
          </a:p>
          <a:p>
            <a:pPr marL="457200" lvl="1" indent="0"/>
            <a:endParaRPr lang="en-US" sz="1200" dirty="0"/>
          </a:p>
          <a:p>
            <a:pPr marL="0" indent="0"/>
            <a:r>
              <a:rPr lang="en-US" sz="1600" dirty="0"/>
              <a:t>Move: Edward Au				Second: Rojan Chitrakar</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1762453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281 (No Consensus)</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6184, 5191 as shown in </a:t>
            </a:r>
            <a:r>
              <a:rPr lang="en-US" sz="1200" b="0" dirty="0">
                <a:solidFill>
                  <a:schemeClr val="tx1"/>
                </a:solidFill>
                <a:hlinkClick r:id="rId2"/>
              </a:rPr>
              <a:t>1018r26</a:t>
            </a:r>
            <a:r>
              <a:rPr lang="en-US" sz="1200" b="0" dirty="0">
                <a:solidFill>
                  <a:schemeClr val="tx1"/>
                </a:solidFill>
              </a:rPr>
              <a:t> </a:t>
            </a:r>
            <a:r>
              <a:rPr lang="en-US" sz="1200" b="0" i="1" dirty="0">
                <a:solidFill>
                  <a:schemeClr val="tx1"/>
                </a:solidFill>
              </a:rPr>
              <a:t>[2 CIDs]</a:t>
            </a:r>
          </a:p>
          <a:p>
            <a:pPr marL="0" indent="0"/>
            <a:endParaRPr lang="en-US" sz="1400" dirty="0"/>
          </a:p>
          <a:p>
            <a:pPr marL="0" indent="0"/>
            <a:r>
              <a:rPr lang="en-US" sz="1400" dirty="0"/>
              <a:t>Move: Mike Montemurro				Second: Stephen McCann</a:t>
            </a:r>
          </a:p>
          <a:p>
            <a:pPr marL="0" indent="0"/>
            <a:r>
              <a:rPr lang="en-US" sz="1400" dirty="0"/>
              <a:t>Discussion: Some discussion on procedure.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resolutions to CIDs for which the MAC ad-hoc group could not reach consensus on a resolution to resolve the comment (i.e., these CIDs did not obtain ≥ 75% in the straw poll ran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34271580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5098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Mike Montemurro				Second: Jon Rosdahl</a:t>
            </a:r>
          </a:p>
          <a:p>
            <a:pPr marL="0" indent="0"/>
            <a:r>
              <a:rPr lang="en-US" sz="1400" dirty="0"/>
              <a:t>Discussion: None.</a:t>
            </a:r>
            <a:endParaRPr lang="en-US" sz="1400" b="0" dirty="0"/>
          </a:p>
          <a:p>
            <a:r>
              <a:rPr lang="en-US" sz="1400" dirty="0">
                <a:highlight>
                  <a:srgbClr val="00FF00"/>
                </a:highlight>
              </a:rPr>
              <a:t>Result: Approved with unanimous consent.</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0BC3F-8648-4F82-89A0-9275501F0112}"/>
              </a:ext>
            </a:extLst>
          </p:cNvPr>
          <p:cNvSpPr>
            <a:spLocks noGrp="1"/>
          </p:cNvSpPr>
          <p:nvPr>
            <p:ph type="title"/>
          </p:nvPr>
        </p:nvSpPr>
        <p:spPr/>
        <p:txBody>
          <a:bodyPr/>
          <a:lstStyle/>
          <a:p>
            <a:r>
              <a:rPr lang="en-US" dirty="0"/>
              <a:t>Motion 283</a:t>
            </a:r>
          </a:p>
        </p:txBody>
      </p:sp>
      <p:sp>
        <p:nvSpPr>
          <p:cNvPr id="3" name="Content Placeholder 2">
            <a:extLst>
              <a:ext uri="{FF2B5EF4-FFF2-40B4-BE49-F238E27FC236}">
                <a16:creationId xmlns:a16="http://schemas.microsoft.com/office/drawing/2014/main" id="{1CB637E8-CBB7-43CD-990A-C76FDDC1AE15}"/>
              </a:ext>
            </a:extLst>
          </p:cNvPr>
          <p:cNvSpPr>
            <a:spLocks noGrp="1"/>
          </p:cNvSpPr>
          <p:nvPr>
            <p:ph idx="1"/>
          </p:nvPr>
        </p:nvSpPr>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7470, 4161, 6337, 6338, 4490, 4435, 6745, 4089, 4784 in </a:t>
            </a:r>
            <a:r>
              <a:rPr lang="en-US" sz="1400" b="0" dirty="0">
                <a:solidFill>
                  <a:schemeClr val="tx1"/>
                </a:solidFill>
                <a:hlinkClick r:id="rId2"/>
              </a:rPr>
              <a:t>1698r2</a:t>
            </a:r>
            <a:r>
              <a:rPr lang="en-US" sz="1400" b="0" dirty="0">
                <a:solidFill>
                  <a:schemeClr val="tx1"/>
                </a:solidFill>
              </a:rPr>
              <a:t> </a:t>
            </a:r>
            <a:r>
              <a:rPr lang="en-US" sz="1400" b="0" i="1" dirty="0">
                <a:solidFill>
                  <a:schemeClr val="tx1"/>
                </a:solidFill>
              </a:rPr>
              <a:t>[9 CIDs]</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George Cherian				Second: Youhan Kim</a:t>
            </a:r>
          </a:p>
          <a:p>
            <a:pPr marL="0" indent="0"/>
            <a:r>
              <a:rPr lang="en-US" sz="1600" dirty="0"/>
              <a:t>Discussion: Yes. </a:t>
            </a:r>
            <a:endParaRPr lang="en-US" sz="1600" b="0" dirty="0"/>
          </a:p>
          <a:p>
            <a:r>
              <a:rPr lang="en-US" sz="1600" dirty="0"/>
              <a:t>Preliminary Result: 45Y, 58N, 33A (fails)</a:t>
            </a:r>
          </a:p>
          <a:p>
            <a:r>
              <a:rPr lang="en-US" sz="1600" dirty="0">
                <a:solidFill>
                  <a:schemeClr val="tx1"/>
                </a:solidFill>
                <a:highlight>
                  <a:srgbClr val="FF0000"/>
                </a:highlight>
              </a:rPr>
              <a:t>Result: 44Y, 58N, 32A (fails)</a:t>
            </a:r>
          </a:p>
          <a:p>
            <a:pPr marL="0" indent="0"/>
            <a:r>
              <a:rPr lang="en-US" sz="1600" i="1" dirty="0"/>
              <a:t>Note: This is a comment resolution document that obtained ≥ 75% support during the straw poll phase during the MAC ad-hoc conf calls and that have received a request for further discussion. </a:t>
            </a:r>
          </a:p>
          <a:p>
            <a:pPr marL="0" indent="0"/>
            <a:r>
              <a:rPr lang="en-US" sz="1600" i="1" dirty="0"/>
              <a:t>[SP result: 42Y, 7N, 16A]</a:t>
            </a:r>
          </a:p>
          <a:p>
            <a:endParaRPr lang="en-US" sz="1400" dirty="0"/>
          </a:p>
        </p:txBody>
      </p:sp>
      <p:sp>
        <p:nvSpPr>
          <p:cNvPr id="4" name="Slide Number Placeholder 3">
            <a:extLst>
              <a:ext uri="{FF2B5EF4-FFF2-40B4-BE49-F238E27FC236}">
                <a16:creationId xmlns:a16="http://schemas.microsoft.com/office/drawing/2014/main" id="{85C4FA9A-4861-417A-BFDA-2EB81358C51E}"/>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E05EE859-2A11-4222-895E-5BA479E857A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CAFB17F-75ED-4D15-84D3-1B788E29A358}"/>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995964498"/>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January 19</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76798816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November Electronic: </a:t>
            </a:r>
            <a:r>
              <a:rPr lang="en-US" sz="1800" dirty="0">
                <a:solidFill>
                  <a:srgbClr val="6B9F25"/>
                </a:solidFill>
                <a:hlinkClick r:id="rId2"/>
              </a:rPr>
              <a:t>https://mentor.ieee.org/802.11/dcn/21/11-21-1888-02-00be-tgbe-nov-2021-meeting-minutes.docx</a:t>
            </a:r>
            <a:endParaRPr lang="en-US" sz="1800" dirty="0">
              <a:solidFill>
                <a:srgbClr val="6B9F25"/>
              </a:solidFill>
            </a:endParaRPr>
          </a:p>
          <a:p>
            <a:pPr lvl="1">
              <a:buFont typeface="Arial" panose="020B0604020202020204" pitchFamily="34" charset="0"/>
              <a:buChar char="•"/>
            </a:pPr>
            <a:r>
              <a:rPr lang="en-US" sz="1800" dirty="0"/>
              <a:t>Teleconferences Nov-Jan.: </a:t>
            </a:r>
            <a:r>
              <a:rPr lang="en-US" sz="1800" dirty="0">
                <a:solidFill>
                  <a:srgbClr val="6B9F25"/>
                </a:solidFill>
                <a:hlinkClick r:id="rId3"/>
              </a:rPr>
              <a:t>https://mentor.ieee.org/802.11/dcn/21/11-21-1952-03-00be-nov-jan-tgbe-teleconference-minutes.docx</a:t>
            </a:r>
            <a:endParaRPr lang="en-US" sz="1800" dirty="0">
              <a:solidFill>
                <a:srgbClr val="6B9F25"/>
              </a:solidFill>
            </a:endParaRPr>
          </a:p>
          <a:p>
            <a:endParaRPr lang="en-US" sz="1800" dirty="0"/>
          </a:p>
          <a:p>
            <a:r>
              <a:rPr lang="en-US" sz="1800" dirty="0"/>
              <a:t>Move: Dennis Sundman			Second: Edward Au </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174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335770246"/>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284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4630 in </a:t>
            </a:r>
            <a:r>
              <a:rPr lang="en-US" sz="1200" b="0" dirty="0">
                <a:solidFill>
                  <a:schemeClr val="tx1"/>
                </a:solidFill>
                <a:hlinkClick r:id="rId2"/>
              </a:rPr>
              <a:t>1538r3</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4859, 4860, 5481, 6437, 8121 in </a:t>
            </a:r>
            <a:r>
              <a:rPr lang="en-US" sz="1200" b="0" dirty="0">
                <a:solidFill>
                  <a:schemeClr val="tx1"/>
                </a:solidFill>
                <a:hlinkClick r:id="rId3"/>
              </a:rPr>
              <a:t>1759r0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4535, 5462, 5715, 5809, 5810, 6825 in </a:t>
            </a:r>
            <a:r>
              <a:rPr lang="en-US" sz="1200" b="0" dirty="0">
                <a:solidFill>
                  <a:schemeClr val="tx1"/>
                </a:solidFill>
                <a:hlinkClick r:id="rId4"/>
              </a:rPr>
              <a:t>1763r0</a:t>
            </a:r>
            <a:r>
              <a:rPr lang="en-US" sz="1200" b="0" dirty="0">
                <a:solidFill>
                  <a:schemeClr val="tx1"/>
                </a:solidFill>
              </a:rPr>
              <a:t> </a:t>
            </a:r>
            <a:r>
              <a:rPr lang="en-US" sz="1200" b="0" i="1" dirty="0">
                <a:solidFill>
                  <a:schemeClr val="tx1"/>
                </a:solidFill>
              </a:rPr>
              <a:t>[6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4521, 4523, 4940, 4942, 6462, 6464, 6907, 7095, 7958, 7962, 7964 in </a:t>
            </a:r>
            <a:r>
              <a:rPr lang="en-US" sz="1200" b="0" dirty="0">
                <a:solidFill>
                  <a:schemeClr val="tx1"/>
                </a:solidFill>
                <a:hlinkClick r:id="rId5"/>
              </a:rPr>
              <a:t>1760r0</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7019, 7378 in </a:t>
            </a:r>
            <a:r>
              <a:rPr lang="en-US" sz="1200" b="0" dirty="0">
                <a:solidFill>
                  <a:schemeClr val="tx1"/>
                </a:solidFill>
                <a:hlinkClick r:id="rId6"/>
              </a:rPr>
              <a:t>1740r1</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Bo Gong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90073603"/>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285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5099, 5100 in </a:t>
            </a:r>
            <a:r>
              <a:rPr lang="en-US" sz="1200" b="0" dirty="0">
                <a:solidFill>
                  <a:schemeClr val="tx1"/>
                </a:solidFill>
                <a:hlinkClick r:id="rId2"/>
              </a:rPr>
              <a:t>1777r0</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4983, 6426, 4984, 5405, 5464, 5524, 5811, 6424, 6425, 6427, 6783, 6784, 7143, 7134, 7135, 7136, 7137, 7141, 7746, 8092, 7138, 7139, 7140 in </a:t>
            </a:r>
            <a:r>
              <a:rPr lang="en-US" sz="1200" b="0" dirty="0">
                <a:solidFill>
                  <a:schemeClr val="tx1"/>
                </a:solidFill>
                <a:hlinkClick r:id="rId3"/>
              </a:rPr>
              <a:t>1600r2</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4624, 7129, 7130 in </a:t>
            </a:r>
            <a:r>
              <a:rPr lang="en-US" sz="1200" b="0" dirty="0">
                <a:solidFill>
                  <a:schemeClr val="tx1"/>
                </a:solidFill>
                <a:hlinkClick r:id="rId4"/>
              </a:rPr>
              <a:t>1762r2</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7104 in </a:t>
            </a:r>
            <a:r>
              <a:rPr lang="en-US" sz="1200" b="0" dirty="0">
                <a:solidFill>
                  <a:schemeClr val="tx1"/>
                </a:solidFill>
                <a:hlinkClick r:id="rId5"/>
              </a:rPr>
              <a:t>1781r0</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4550, 4657, 4995, 4996, 5813, 5814, 6822, 6925, 7190, 7191, 7193, 7312, 8100, 8101 in </a:t>
            </a:r>
            <a:r>
              <a:rPr lang="en-US" sz="1200" b="0" dirty="0">
                <a:solidFill>
                  <a:schemeClr val="tx1"/>
                </a:solidFill>
                <a:hlinkClick r:id="rId6"/>
              </a:rPr>
              <a:t>1893r1</a:t>
            </a:r>
            <a:r>
              <a:rPr lang="en-US" sz="1200" b="0" dirty="0">
                <a:solidFill>
                  <a:schemeClr val="tx1"/>
                </a:solidFill>
              </a:rPr>
              <a:t> </a:t>
            </a:r>
            <a:r>
              <a:rPr lang="en-US" sz="1200" b="0" i="1" dirty="0">
                <a:solidFill>
                  <a:schemeClr val="tx1"/>
                </a:solidFill>
              </a:rPr>
              <a:t>[14 CIDs]</a:t>
            </a:r>
          </a:p>
          <a:p>
            <a:pPr marL="0" indent="0"/>
            <a:r>
              <a:rPr lang="en-US" altLang="en-US" sz="1400" b="1" dirty="0"/>
              <a:t>and incorporate the text changes into the latest TGbe draft.</a:t>
            </a:r>
          </a:p>
          <a:p>
            <a:pPr marL="0" indent="0"/>
            <a:r>
              <a:rPr lang="en-US" sz="1200" b="0" dirty="0"/>
              <a:t>*This resolution replaces the resolution previously proposed in 11-21/1167r1</a:t>
            </a:r>
          </a:p>
          <a:p>
            <a:pPr marL="0" indent="0"/>
            <a:endParaRPr lang="en-US" sz="1400" dirty="0"/>
          </a:p>
          <a:p>
            <a:pPr marL="0" indent="0"/>
            <a:r>
              <a:rPr lang="en-US" sz="1400" dirty="0"/>
              <a:t>Move: Ross Jian Yu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38892440"/>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286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7237, 7238 in </a:t>
            </a:r>
            <a:r>
              <a:rPr lang="en-US" sz="1200" b="0" dirty="0">
                <a:solidFill>
                  <a:schemeClr val="tx1"/>
                </a:solidFill>
                <a:hlinkClick r:id="rId2"/>
              </a:rPr>
              <a:t>1912r1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4558, 4562 in </a:t>
            </a:r>
            <a:r>
              <a:rPr lang="en-US" sz="1200" b="0" dirty="0">
                <a:solidFill>
                  <a:schemeClr val="tx1"/>
                </a:solidFill>
                <a:hlinkClick r:id="rId3"/>
              </a:rPr>
              <a:t>1903r1</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4868, 4869, </a:t>
            </a:r>
            <a:r>
              <a:rPr lang="en-US" sz="1200" b="0" u="sng" dirty="0">
                <a:solidFill>
                  <a:srgbClr val="FF0000"/>
                </a:solidFill>
              </a:rPr>
              <a:t>5435</a:t>
            </a:r>
            <a:r>
              <a:rPr lang="en-US" sz="1200" b="0" dirty="0">
                <a:solidFill>
                  <a:schemeClr val="tx1"/>
                </a:solidFill>
              </a:rPr>
              <a:t>, 5436 in </a:t>
            </a:r>
            <a:r>
              <a:rPr lang="en-US" sz="1200" b="0" dirty="0">
                <a:solidFill>
                  <a:schemeClr val="tx1"/>
                </a:solidFill>
                <a:hlinkClick r:id="rId4"/>
              </a:rPr>
              <a:t>1922r0</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4534, 5460, 6781, 6923, 7124, 7989, 7653 in </a:t>
            </a:r>
            <a:r>
              <a:rPr lang="en-US" sz="1200" b="0" dirty="0">
                <a:solidFill>
                  <a:schemeClr val="tx1"/>
                </a:solidFill>
                <a:hlinkClick r:id="rId5"/>
              </a:rPr>
              <a:t>1947r0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pt-BR" sz="1200" b="0" dirty="0">
                <a:solidFill>
                  <a:schemeClr val="tx1"/>
                </a:solidFill>
              </a:rPr>
              <a:t>5815, 7658, 7659, 8098 in </a:t>
            </a:r>
            <a:r>
              <a:rPr lang="pt-BR" sz="1200" b="0" dirty="0">
                <a:solidFill>
                  <a:schemeClr val="tx1"/>
                </a:solidFill>
                <a:hlinkClick r:id="rId6"/>
              </a:rPr>
              <a:t>1893r2</a:t>
            </a:r>
            <a:r>
              <a:rPr lang="pt-BR" sz="1200" b="0" dirty="0">
                <a:solidFill>
                  <a:schemeClr val="tx1"/>
                </a:solidFill>
              </a:rPr>
              <a:t> </a:t>
            </a:r>
            <a:r>
              <a:rPr lang="pt-BR" sz="1200" b="0" i="1" dirty="0">
                <a:solidFill>
                  <a:schemeClr val="tx1"/>
                </a:solidFill>
              </a:rPr>
              <a:t>[4 CIDs]</a:t>
            </a:r>
            <a:endParaRPr lang="en-US" sz="1200" b="0" i="1"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16321592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287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4846, 7755, 8140, 4635 in </a:t>
            </a:r>
            <a:r>
              <a:rPr lang="en-US" sz="1200" b="0" dirty="0">
                <a:solidFill>
                  <a:schemeClr val="tx1"/>
                </a:solidFill>
                <a:hlinkClick r:id="rId2"/>
              </a:rPr>
              <a:t>0001r2</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6904, 6905 in </a:t>
            </a:r>
            <a:r>
              <a:rPr lang="en-US" sz="1200" b="0" dirty="0">
                <a:solidFill>
                  <a:schemeClr val="tx1"/>
                </a:solidFill>
                <a:hlinkClick r:id="rId3"/>
              </a:rPr>
              <a:t>0003r2</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7192 in </a:t>
            </a:r>
            <a:r>
              <a:rPr lang="en-US" sz="1200" b="0" dirty="0">
                <a:solidFill>
                  <a:schemeClr val="tx1"/>
                </a:solidFill>
                <a:hlinkClick r:id="rId4"/>
              </a:rPr>
              <a:t>1893r4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4633, 4649, 4650 in </a:t>
            </a:r>
            <a:r>
              <a:rPr lang="en-US" sz="1200" b="0" dirty="0">
                <a:solidFill>
                  <a:schemeClr val="tx1"/>
                </a:solidFill>
                <a:hlinkClick r:id="rId5"/>
              </a:rPr>
              <a:t>2021r1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4993 in </a:t>
            </a:r>
            <a:r>
              <a:rPr lang="en-US" sz="1200" b="0" dirty="0">
                <a:solidFill>
                  <a:schemeClr val="tx1"/>
                </a:solidFill>
                <a:hlinkClick r:id="rId6"/>
              </a:rPr>
              <a:t>0022r0</a:t>
            </a:r>
            <a:r>
              <a:rPr lang="en-US" sz="1200" b="0" dirty="0">
                <a:solidFill>
                  <a:schemeClr val="tx1"/>
                </a:solidFill>
              </a:rPr>
              <a:t> </a:t>
            </a:r>
            <a:r>
              <a:rPr lang="en-US" sz="1200" b="0" i="1" dirty="0">
                <a:solidFill>
                  <a:schemeClr val="tx1"/>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65396051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288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4048, 5054, 6269, 5053, 4255, 4256, 7407, 5051, 5369, 5979, 6199, 6200, 6263, 6267, 6604, 7669 in </a:t>
            </a:r>
            <a:r>
              <a:rPr lang="en-US" sz="1200" b="0" dirty="0">
                <a:solidFill>
                  <a:schemeClr val="tx1"/>
                </a:solidFill>
                <a:hlinkClick r:id="rId2"/>
              </a:rPr>
              <a:t>1713r1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5322 in </a:t>
            </a:r>
            <a:r>
              <a:rPr lang="en-US" sz="1200" b="0" dirty="0">
                <a:solidFill>
                  <a:schemeClr val="tx1"/>
                </a:solidFill>
                <a:hlinkClick r:id="rId3"/>
              </a:rPr>
              <a:t>1710r5</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5180 in </a:t>
            </a:r>
            <a:r>
              <a:rPr lang="en-US" sz="1200" b="0" dirty="0">
                <a:solidFill>
                  <a:schemeClr val="tx1"/>
                </a:solidFill>
                <a:hlinkClick r:id="rId4"/>
              </a:rPr>
              <a:t>1254r4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7527, 4170, 5616, 4171, 5617, 5854, 5855, 7523, 7092, 7524, 4491, 4492, 4493, 5618 in </a:t>
            </a:r>
            <a:r>
              <a:rPr lang="en-US" sz="1200" b="0" dirty="0">
                <a:solidFill>
                  <a:schemeClr val="tx1"/>
                </a:solidFill>
                <a:hlinkClick r:id="rId5"/>
              </a:rPr>
              <a:t>1907r2</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u="sng" dirty="0">
                <a:solidFill>
                  <a:srgbClr val="FF0000"/>
                </a:solidFill>
              </a:rPr>
              <a:t>4659</a:t>
            </a:r>
            <a:r>
              <a:rPr lang="en-US" sz="1200" b="0" dirty="0">
                <a:solidFill>
                  <a:schemeClr val="tx1"/>
                </a:solidFill>
              </a:rPr>
              <a:t>, 5305, 6587, 6641, 6728, 5917 in </a:t>
            </a:r>
            <a:r>
              <a:rPr lang="en-US" sz="1200" b="0" dirty="0">
                <a:solidFill>
                  <a:schemeClr val="tx1"/>
                </a:solidFill>
                <a:hlinkClick r:id="rId6"/>
              </a:rPr>
              <a:t>534r13</a:t>
            </a:r>
            <a:r>
              <a:rPr lang="en-US" sz="1200" b="0" dirty="0">
                <a:solidFill>
                  <a:schemeClr val="tx1"/>
                </a:solidFill>
              </a:rPr>
              <a:t> </a:t>
            </a:r>
            <a:r>
              <a:rPr lang="en-US" sz="1200" b="0" i="1" dirty="0">
                <a:solidFill>
                  <a:schemeClr val="tx1"/>
                </a:solidFill>
              </a:rPr>
              <a:t>[6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Subir Das</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166122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155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1309, 1311, 1963, 1964, 2762, 3043, 3156, 3157, 3158, 3168 in </a:t>
            </a:r>
            <a:r>
              <a:rPr lang="en-US" sz="1600" dirty="0">
                <a:hlinkClick r:id="rId2"/>
              </a:rPr>
              <a:t>293r2</a:t>
            </a:r>
            <a:r>
              <a:rPr lang="en-US" sz="1600" dirty="0"/>
              <a:t> </a:t>
            </a:r>
            <a:r>
              <a:rPr lang="en-US" sz="1600" i="1" dirty="0"/>
              <a:t>[10 CIDs]</a:t>
            </a:r>
          </a:p>
          <a:p>
            <a:pPr lvl="1">
              <a:buFont typeface="Arial" panose="020B0604020202020204" pitchFamily="34" charset="0"/>
              <a:buChar char="•"/>
            </a:pPr>
            <a:r>
              <a:rPr lang="en-US" sz="1600" dirty="0"/>
              <a:t>2410 in </a:t>
            </a:r>
            <a:r>
              <a:rPr lang="en-US" sz="1600" dirty="0">
                <a:hlinkClick r:id="rId3"/>
              </a:rPr>
              <a:t>337r0</a:t>
            </a:r>
            <a:r>
              <a:rPr lang="en-US" sz="1600" dirty="0"/>
              <a:t> </a:t>
            </a:r>
            <a:r>
              <a:rPr lang="en-US" sz="1600" i="1" dirty="0"/>
              <a:t>[1 CID]</a:t>
            </a:r>
          </a:p>
          <a:p>
            <a:pPr lvl="1">
              <a:buFont typeface="Arial" panose="020B0604020202020204" pitchFamily="34" charset="0"/>
              <a:buChar char="•"/>
            </a:pPr>
            <a:r>
              <a:rPr lang="en-US" sz="1600" dirty="0"/>
              <a:t>2956, 2957 in </a:t>
            </a:r>
            <a:r>
              <a:rPr lang="en-US" sz="1600" dirty="0">
                <a:hlinkClick r:id="rId4"/>
              </a:rPr>
              <a:t>358r0</a:t>
            </a:r>
            <a:r>
              <a:rPr lang="en-US" sz="1600" dirty="0"/>
              <a:t> </a:t>
            </a:r>
            <a:r>
              <a:rPr lang="en-US" sz="1600" i="1" dirty="0"/>
              <a:t>[2 CIDs]</a:t>
            </a:r>
          </a:p>
          <a:p>
            <a:pPr marL="457200" lvl="1" indent="0"/>
            <a:endParaRPr lang="en-US" sz="1200" dirty="0"/>
          </a:p>
          <a:p>
            <a:pPr marL="0" indent="0"/>
            <a:r>
              <a:rPr lang="en-US" sz="1600" dirty="0"/>
              <a:t>Move: Edward Au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622127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289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6123, 6128, 6133, 6124, 7588, 7706, 8292, 8293, 5708, 7809, 7810, 8318, 5153, 5237, 5518, 5734, 7558, 8322, 8323, 8324, 8327, 4193 in </a:t>
            </a:r>
            <a:r>
              <a:rPr lang="en-US" sz="1100" b="0" dirty="0">
                <a:solidFill>
                  <a:schemeClr val="tx1"/>
                </a:solidFill>
                <a:hlinkClick r:id="rId2"/>
              </a:rPr>
              <a:t>1731r4</a:t>
            </a:r>
            <a:r>
              <a:rPr lang="en-US" sz="1100" b="0" dirty="0">
                <a:solidFill>
                  <a:schemeClr val="tx1"/>
                </a:solidFill>
              </a:rPr>
              <a:t> </a:t>
            </a:r>
            <a:r>
              <a:rPr lang="en-US" sz="1100" b="0" i="1" dirty="0">
                <a:solidFill>
                  <a:schemeClr val="tx1"/>
                </a:solidFill>
              </a:rPr>
              <a:t>[22 CIDs]</a:t>
            </a:r>
          </a:p>
          <a:p>
            <a:pPr marL="285750" indent="-285750">
              <a:buFont typeface="Arial" panose="020B0604020202020204" pitchFamily="34" charset="0"/>
              <a:buChar char="•"/>
            </a:pPr>
            <a:r>
              <a:rPr lang="en-US" sz="1100" b="0" dirty="0">
                <a:solidFill>
                  <a:schemeClr val="tx1"/>
                </a:solidFill>
              </a:rPr>
              <a:t>6171, 8304, 7591, 5631, 5634, 5635, 6033, 5636, 5637, 5644, 5645, 5646, 5920, 4372, 8305, 8306, 7380, 6034, 6035, 5294, 5295, 5296, 8307, 8309, 7367, 7441, 4352, 4373, 6038, 7385, 5300, 5316, 5345, 6640, 7433, 6585, 7513, 8310, 8311 in </a:t>
            </a:r>
            <a:r>
              <a:rPr lang="en-US" sz="1100" b="0" dirty="0">
                <a:solidFill>
                  <a:schemeClr val="tx1"/>
                </a:solidFill>
                <a:hlinkClick r:id="rId3"/>
              </a:rPr>
              <a:t>1978r1</a:t>
            </a:r>
            <a:r>
              <a:rPr lang="en-US" sz="1100" b="0" dirty="0">
                <a:solidFill>
                  <a:schemeClr val="tx1"/>
                </a:solidFill>
              </a:rPr>
              <a:t> </a:t>
            </a:r>
            <a:r>
              <a:rPr lang="en-US" sz="1100" b="0" i="1" dirty="0">
                <a:solidFill>
                  <a:schemeClr val="tx1"/>
                </a:solidFill>
              </a:rPr>
              <a:t>[39 CIDs]</a:t>
            </a:r>
          </a:p>
          <a:p>
            <a:pPr marL="285750" indent="-285750">
              <a:buFont typeface="Arial" panose="020B0604020202020204" pitchFamily="34" charset="0"/>
              <a:buChar char="•"/>
            </a:pPr>
            <a:r>
              <a:rPr lang="en-US" sz="1100" b="0" dirty="0">
                <a:solidFill>
                  <a:schemeClr val="tx1"/>
                </a:solidFill>
              </a:rPr>
              <a:t>5244, 5607, 6549, 4825, 7060, 5754, 6730, 5213, 6280, 4051, 5245, 5682, 6577, 4050, 5365, 6282, 8236, 6887, 5683, 5778, 5144, 6281, 6361, 6455, 8237, 8340, 4451, 5749, 5750, 5751, 5752, 5753, 4052, 5077, 4053, 5608, 8341, 5684</a:t>
            </a:r>
            <a:r>
              <a:rPr lang="en-US" sz="1100" b="0" strike="sngStrike" dirty="0">
                <a:solidFill>
                  <a:srgbClr val="FF0000"/>
                </a:solidFill>
              </a:rPr>
              <a:t>, 4054, 5685</a:t>
            </a:r>
            <a:r>
              <a:rPr lang="en-US" sz="1100" b="0" dirty="0">
                <a:solidFill>
                  <a:srgbClr val="FF0000"/>
                </a:solidFill>
              </a:rPr>
              <a:t> </a:t>
            </a:r>
            <a:r>
              <a:rPr lang="en-US" sz="1100" b="0" dirty="0">
                <a:solidFill>
                  <a:schemeClr val="tx1"/>
                </a:solidFill>
              </a:rPr>
              <a:t>in </a:t>
            </a:r>
            <a:r>
              <a:rPr lang="en-US" sz="1100" b="0" dirty="0">
                <a:solidFill>
                  <a:schemeClr val="tx1"/>
                </a:solidFill>
                <a:hlinkClick r:id="rId4"/>
              </a:rPr>
              <a:t>1898r7</a:t>
            </a:r>
            <a:r>
              <a:rPr lang="en-US" sz="1100" b="0" dirty="0">
                <a:solidFill>
                  <a:schemeClr val="tx1"/>
                </a:solidFill>
              </a:rPr>
              <a:t> </a:t>
            </a:r>
            <a:r>
              <a:rPr lang="en-US" sz="1100" b="0" i="1" dirty="0">
                <a:solidFill>
                  <a:schemeClr val="tx1"/>
                </a:solidFill>
              </a:rPr>
              <a:t>[38 CIDs]</a:t>
            </a:r>
          </a:p>
          <a:p>
            <a:pPr marL="285750" indent="-285750">
              <a:buFont typeface="Arial" panose="020B0604020202020204" pitchFamily="34" charset="0"/>
              <a:buChar char="•"/>
            </a:pPr>
            <a:r>
              <a:rPr lang="en-US" sz="1100" b="0" dirty="0">
                <a:solidFill>
                  <a:schemeClr val="tx1"/>
                </a:solidFill>
              </a:rPr>
              <a:t>4758, 6351, 6343, 6344, 7466, 5222, 6068, 6346 in </a:t>
            </a:r>
            <a:r>
              <a:rPr lang="en-US" sz="1100" b="0" dirty="0">
                <a:solidFill>
                  <a:schemeClr val="tx1"/>
                </a:solidFill>
                <a:hlinkClick r:id="rId5"/>
              </a:rPr>
              <a:t>287r9</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4021, 4023, 4024, 4267, 5132, 5134, 5371, 5686, 5687, 6023, 6024, 6364, 6369, 6539, 6558, 6665, 6666, 6668, 6759, 6888, 7707, 8295 in </a:t>
            </a:r>
            <a:r>
              <a:rPr lang="en-US" sz="1100" b="0" dirty="0">
                <a:solidFill>
                  <a:schemeClr val="tx1"/>
                </a:solidFill>
                <a:hlinkClick r:id="rId6"/>
              </a:rPr>
              <a:t>1894r1</a:t>
            </a:r>
            <a:r>
              <a:rPr lang="en-US" sz="1100" b="0" dirty="0">
                <a:solidFill>
                  <a:schemeClr val="tx1"/>
                </a:solidFill>
              </a:rPr>
              <a:t> </a:t>
            </a:r>
            <a:r>
              <a:rPr lang="en-US" sz="1100" b="0" i="1" dirty="0">
                <a:solidFill>
                  <a:schemeClr val="tx1"/>
                </a:solidFill>
              </a:rPr>
              <a:t>[22 CIDs]</a:t>
            </a: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Ming Gan				Second: George Cherian</a:t>
            </a:r>
          </a:p>
          <a:p>
            <a:pPr marL="0" indent="0"/>
            <a:r>
              <a:rPr lang="en-US" sz="1200" dirty="0"/>
              <a:t>Discussion: None.</a:t>
            </a:r>
            <a:endParaRPr lang="en-US" sz="1200" b="0" dirty="0"/>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during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699153423"/>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290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6497 in slide 3 of </a:t>
            </a:r>
            <a:r>
              <a:rPr lang="en-US" sz="1200" b="0" dirty="0">
                <a:solidFill>
                  <a:schemeClr val="tx1"/>
                </a:solidFill>
                <a:hlinkClick r:id="rId2"/>
              </a:rPr>
              <a:t>1990r1</a:t>
            </a:r>
            <a:r>
              <a:rPr lang="en-US" sz="1200" b="0" dirty="0">
                <a:solidFill>
                  <a:schemeClr val="tx1"/>
                </a:solidFill>
              </a:rPr>
              <a:t> </a:t>
            </a:r>
            <a:r>
              <a:rPr lang="en-US" sz="1200" b="0" i="1" dirty="0">
                <a:solidFill>
                  <a:schemeClr val="tx1"/>
                </a:solidFill>
              </a:rPr>
              <a:t>[1 CID]</a:t>
            </a:r>
          </a:p>
          <a:p>
            <a:pPr marL="171450" indent="-171450">
              <a:buFont typeface="Arial" panose="020B0604020202020204" pitchFamily="34" charset="0"/>
              <a:buChar char="•"/>
            </a:pPr>
            <a:r>
              <a:rPr lang="en-US" sz="1200" b="0" dirty="0">
                <a:solidFill>
                  <a:schemeClr val="tx1"/>
                </a:solidFill>
              </a:rPr>
              <a:t>6608, 6713, 8308 in </a:t>
            </a:r>
            <a:r>
              <a:rPr lang="en-US" sz="1200" b="0" dirty="0">
                <a:solidFill>
                  <a:schemeClr val="tx1"/>
                </a:solidFill>
                <a:hlinkClick r:id="rId3"/>
              </a:rPr>
              <a:t>1978r2</a:t>
            </a:r>
            <a:r>
              <a:rPr lang="en-US" sz="1200" b="0" dirty="0">
                <a:solidFill>
                  <a:schemeClr val="tx1"/>
                </a:solidFill>
              </a:rPr>
              <a:t> </a:t>
            </a:r>
            <a:r>
              <a:rPr lang="en-US" sz="1200" b="0" i="1" dirty="0">
                <a:solidFill>
                  <a:schemeClr val="tx1"/>
                </a:solidFill>
              </a:rPr>
              <a:t>[3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4812, 5888, 5889. 5890 in </a:t>
            </a:r>
            <a:r>
              <a:rPr lang="en-US" sz="1200" b="0" dirty="0">
                <a:solidFill>
                  <a:schemeClr val="tx1"/>
                </a:solidFill>
                <a:hlinkClick r:id="rId4"/>
              </a:rPr>
              <a:t>1511r3</a:t>
            </a:r>
            <a:r>
              <a:rPr lang="en-US" sz="1200" b="0" dirty="0">
                <a:solidFill>
                  <a:schemeClr val="tx1"/>
                </a:solidFill>
              </a:rPr>
              <a:t> </a:t>
            </a:r>
            <a:r>
              <a:rPr lang="en-US" sz="1200" b="0" i="1" dirty="0">
                <a:solidFill>
                  <a:schemeClr val="tx1"/>
                </a:solidFill>
              </a:rPr>
              <a:t>[4 CIDs]</a:t>
            </a:r>
          </a:p>
          <a:p>
            <a:pPr marL="171450" indent="-171450">
              <a:buFont typeface="Arial" panose="020B0604020202020204" pitchFamily="34" charset="0"/>
              <a:buChar char="•"/>
            </a:pPr>
            <a:r>
              <a:rPr lang="pt-BR" sz="1200" b="0" dirty="0">
                <a:solidFill>
                  <a:schemeClr val="tx1"/>
                </a:solidFill>
              </a:rPr>
              <a:t>5320, 5681, 7841, 8265, 8266, 8267, 8268, 8269, 8270, 5372, 5895, 6026, 6709, 6760, 8177, 8182, 8298, 8299, 8300 in </a:t>
            </a:r>
            <a:r>
              <a:rPr lang="pt-BR" sz="1200" b="0" dirty="0">
                <a:solidFill>
                  <a:schemeClr val="tx1"/>
                </a:solidFill>
                <a:hlinkClick r:id="rId5"/>
              </a:rPr>
              <a:t>1894r2</a:t>
            </a:r>
            <a:r>
              <a:rPr lang="pt-BR" sz="1200" b="0" dirty="0">
                <a:solidFill>
                  <a:schemeClr val="tx1"/>
                </a:solidFill>
              </a:rPr>
              <a:t> [19 CIDs]</a:t>
            </a: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Mike Montemurro 				Second: George Cherian</a:t>
            </a:r>
          </a:p>
          <a:p>
            <a:pPr marL="0" indent="0"/>
            <a:r>
              <a:rPr lang="en-US" sz="1200" dirty="0"/>
              <a:t>Discussion: None.</a:t>
            </a:r>
            <a:endParaRPr lang="en-US" sz="1200" b="0" dirty="0"/>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during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775267673"/>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291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7880, 5959, 4181, 7909, 5555, 6685, 5556, 7910, 5206, 7791, 4167, 7861, 7862, 4168, 4169, 5111, 7364, 7091 in </a:t>
            </a:r>
            <a:r>
              <a:rPr lang="en-US" sz="1200" b="0" u="sng" dirty="0">
                <a:solidFill>
                  <a:srgbClr val="0563C1"/>
                </a:solidFill>
                <a:effectLst/>
                <a:ea typeface="Calibri" panose="020F0502020204030204" pitchFamily="34" charset="0"/>
                <a:hlinkClick r:id="rId2"/>
              </a:rPr>
              <a:t>1700r1</a:t>
            </a:r>
            <a:r>
              <a:rPr lang="en-US" sz="1200" b="0" i="1" dirty="0">
                <a:solidFill>
                  <a:schemeClr val="tx1"/>
                </a:solidFill>
              </a:rPr>
              <a:t> [18 CIDs]</a:t>
            </a:r>
          </a:p>
          <a:p>
            <a:pPr marL="171450" indent="-171450">
              <a:buFont typeface="Arial" panose="020B0604020202020204" pitchFamily="34" charset="0"/>
              <a:buChar char="•"/>
            </a:pPr>
            <a:r>
              <a:rPr lang="en-US" altLang="en-US" sz="1200" b="0" dirty="0">
                <a:solidFill>
                  <a:schemeClr val="tx1"/>
                </a:solidFill>
              </a:rPr>
              <a:t>4488, 5453, 5803, 5853, 7068, 7069, 7070, 7071, 7674, 7919, 7920, 7922, 7925, 8363 in </a:t>
            </a:r>
            <a:r>
              <a:rPr lang="en-US" sz="1200" b="0" u="sng" dirty="0">
                <a:solidFill>
                  <a:srgbClr val="0563C1"/>
                </a:solidFill>
                <a:effectLst/>
                <a:ea typeface="Calibri" panose="020F0502020204030204" pitchFamily="34" charset="0"/>
                <a:hlinkClick r:id="rId3"/>
              </a:rPr>
              <a:t>1942r2</a:t>
            </a:r>
            <a:r>
              <a:rPr lang="en-US" sz="1200" b="0" i="1" dirty="0">
                <a:solidFill>
                  <a:schemeClr val="tx1"/>
                </a:solidFill>
              </a:rPr>
              <a:t> [14 CIDs]</a:t>
            </a:r>
          </a:p>
          <a:p>
            <a:pPr marL="171450" indent="-171450">
              <a:buFont typeface="Arial" panose="020B0604020202020204" pitchFamily="34" charset="0"/>
              <a:buChar char="•"/>
            </a:pPr>
            <a:r>
              <a:rPr lang="en-US" altLang="en-US" sz="1200" b="0" dirty="0">
                <a:solidFill>
                  <a:schemeClr val="tx1"/>
                </a:solidFill>
              </a:rPr>
              <a:t>5499, 5572, 6107, 7348, 7491, 7492, 5653, 5655, 7496, 7498, 7499 in </a:t>
            </a:r>
            <a:r>
              <a:rPr lang="en-US" sz="1200" b="0" dirty="0">
                <a:solidFill>
                  <a:schemeClr val="tx1"/>
                </a:solidFill>
                <a:hlinkClick r:id="rId4"/>
              </a:rPr>
              <a:t>2038r0</a:t>
            </a:r>
            <a:r>
              <a:rPr lang="en-US" sz="1200" b="0" dirty="0">
                <a:solidFill>
                  <a:schemeClr val="tx1"/>
                </a:solidFill>
              </a:rPr>
              <a:t> </a:t>
            </a:r>
            <a:r>
              <a:rPr lang="en-US" sz="1200" b="0" i="1" dirty="0">
                <a:solidFill>
                  <a:schemeClr val="tx1"/>
                </a:solidFill>
              </a:rPr>
              <a:t>[11 CIDs]</a:t>
            </a:r>
            <a:endParaRPr lang="en-US" altLang="en-US" sz="1200" b="0" i="1" dirty="0">
              <a:solidFill>
                <a:schemeClr val="tx1"/>
              </a:solidFill>
            </a:endParaRPr>
          </a:p>
          <a:p>
            <a:pPr marL="171450" indent="-171450">
              <a:buFont typeface="Arial" panose="020B0604020202020204" pitchFamily="34" charset="0"/>
              <a:buChar char="•"/>
            </a:pPr>
            <a:r>
              <a:rPr lang="en-US" altLang="en-US" sz="1200" b="0" dirty="0">
                <a:solidFill>
                  <a:schemeClr val="tx1"/>
                </a:solidFill>
              </a:rPr>
              <a:t>7072, 7075 in </a:t>
            </a:r>
            <a:r>
              <a:rPr lang="en-US" sz="1200" b="0" dirty="0">
                <a:solidFill>
                  <a:schemeClr val="tx1"/>
                </a:solidFill>
                <a:hlinkClick r:id="rId5"/>
              </a:rPr>
              <a:t>2013r0</a:t>
            </a:r>
            <a:r>
              <a:rPr lang="en-US" sz="1200" b="0" dirty="0">
                <a:solidFill>
                  <a:schemeClr val="tx1"/>
                </a:solidFill>
              </a:rPr>
              <a:t> </a:t>
            </a:r>
            <a:r>
              <a:rPr lang="en-US" sz="1200" b="0" i="1" dirty="0">
                <a:solidFill>
                  <a:schemeClr val="tx1"/>
                </a:solidFill>
              </a:rPr>
              <a:t>[2 CIDs]</a:t>
            </a:r>
            <a:endParaRPr lang="en-US" altLang="en-US" sz="1200" b="0" i="1"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Zinan Lin				Second: Ray Yang</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Joint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802438143"/>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292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b="1" dirty="0"/>
              <a:t>PHY:</a:t>
            </a:r>
            <a:r>
              <a:rPr lang="en-US" sz="1400" dirty="0"/>
              <a:t> </a:t>
            </a:r>
            <a:r>
              <a:rPr lang="en-US" sz="1400" dirty="0">
                <a:hlinkClick r:id="rId2"/>
              </a:rPr>
              <a:t>1583r2</a:t>
            </a:r>
            <a:r>
              <a:rPr lang="en-US" sz="1400" dirty="0"/>
              <a:t>, </a:t>
            </a:r>
            <a:r>
              <a:rPr lang="en-US" sz="1400" dirty="0">
                <a:hlinkClick r:id="rId3"/>
              </a:rPr>
              <a:t>1987r1</a:t>
            </a:r>
            <a:endParaRPr lang="en-US" sz="1400" dirty="0"/>
          </a:p>
          <a:p>
            <a:pPr marL="0" indent="0"/>
            <a:endParaRPr lang="en-US" sz="1600" dirty="0"/>
          </a:p>
          <a:p>
            <a:pPr marL="0" indent="0"/>
            <a:r>
              <a:rPr lang="en-US" sz="1600" dirty="0"/>
              <a:t>Move: Ross Jian Yu 		Second: Mahmoud Kamel </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146867825"/>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293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4305 in </a:t>
            </a:r>
            <a:r>
              <a:rPr lang="en-US" sz="1200" b="0" dirty="0">
                <a:solidFill>
                  <a:schemeClr val="tx1"/>
                </a:solidFill>
                <a:hlinkClick r:id="rId2"/>
              </a:rPr>
              <a:t>1918r2</a:t>
            </a:r>
            <a:r>
              <a:rPr lang="en-US" sz="1200" b="0" dirty="0">
                <a:solidFill>
                  <a:schemeClr val="tx1"/>
                </a:solidFill>
              </a:rPr>
              <a:t> </a:t>
            </a:r>
            <a:r>
              <a:rPr lang="en-US" sz="1200" b="0" i="1" dirty="0">
                <a:solidFill>
                  <a:schemeClr val="tx1"/>
                </a:solidFill>
              </a:rPr>
              <a:t>[1 CID]</a:t>
            </a:r>
          </a:p>
          <a:p>
            <a:pPr marL="171450" indent="-171450">
              <a:buFont typeface="Arial" panose="020B0604020202020204" pitchFamily="34" charset="0"/>
              <a:buChar char="•"/>
            </a:pPr>
            <a:r>
              <a:rPr lang="en-US" sz="1200" b="0" dirty="0">
                <a:solidFill>
                  <a:schemeClr val="tx1"/>
                </a:solidFill>
              </a:rPr>
              <a:t>4157, 4434, 6950, 4723 in </a:t>
            </a:r>
            <a:r>
              <a:rPr lang="en-US" sz="1200" b="0" dirty="0">
                <a:solidFill>
                  <a:schemeClr val="tx1"/>
                </a:solidFill>
                <a:hlinkClick r:id="rId3"/>
              </a:rPr>
              <a:t>1929r4</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4160, 4706, 4937, 4939, 5075, 6336, 6545, 6546, 6744, 6969, 8216, 8217 in </a:t>
            </a:r>
            <a:r>
              <a:rPr lang="en-US" sz="1200" b="0" dirty="0">
                <a:solidFill>
                  <a:schemeClr val="tx1"/>
                </a:solidFill>
                <a:hlinkClick r:id="rId4"/>
              </a:rPr>
              <a:t>1930r2</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6168, 7530, 5227, 7093, 5630, 7356, 5597, 5598, 6622, 7347, 7528, 5284, 7522 in </a:t>
            </a:r>
            <a:r>
              <a:rPr lang="en-US" sz="1200" b="0" dirty="0">
                <a:solidFill>
                  <a:schemeClr val="tx1"/>
                </a:solidFill>
                <a:hlinkClick r:id="rId5"/>
              </a:rPr>
              <a:t>1911r2</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Subir Das				Second: Chunyu Hu</a:t>
            </a:r>
          </a:p>
          <a:p>
            <a:pPr marL="0" indent="0"/>
            <a:r>
              <a:rPr lang="en-US" sz="1200" dirty="0"/>
              <a:t>Discussion: None.</a:t>
            </a:r>
            <a:endParaRPr lang="en-US" sz="1200" b="0" dirty="0"/>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in the Monday MAC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14845818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January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Tree>
    <p:extLst>
      <p:ext uri="{BB962C8B-B14F-4D97-AF65-F5344CB8AC3E}">
        <p14:creationId xmlns:p14="http://schemas.microsoft.com/office/powerpoint/2010/main" val="1847838087"/>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294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altLang="en-US" sz="1200" b="0" dirty="0"/>
              <a:t>7073, 7926, 5562, 6060, 5563, 7074, 4428, 7076, 4429, 6061, 7077, 7078, 7927 in </a:t>
            </a:r>
            <a:r>
              <a:rPr lang="en-US" altLang="en-US" sz="1200" b="0" dirty="0">
                <a:hlinkClick r:id="rId2"/>
              </a:rPr>
              <a:t>2012r2</a:t>
            </a:r>
            <a:r>
              <a:rPr lang="en-US" altLang="en-US" sz="1200" b="0" dirty="0"/>
              <a:t> </a:t>
            </a:r>
            <a:r>
              <a:rPr lang="en-US" altLang="en-US" sz="1200" b="0" i="1" dirty="0"/>
              <a:t>[13 CIDs]</a:t>
            </a:r>
          </a:p>
          <a:p>
            <a:pPr marL="285750" indent="-285750">
              <a:buFont typeface="Arial" panose="020B0604020202020204" pitchFamily="34" charset="0"/>
              <a:buChar char="•"/>
            </a:pPr>
            <a:r>
              <a:rPr lang="en-US" altLang="en-US" sz="1200" b="0" dirty="0"/>
              <a:t>4244, 4245, 7928, 7079 in </a:t>
            </a:r>
            <a:r>
              <a:rPr lang="en-US" altLang="en-US" sz="1200" b="0" dirty="0">
                <a:hlinkClick r:id="rId3"/>
              </a:rPr>
              <a:t>2013r4</a:t>
            </a:r>
            <a:r>
              <a:rPr lang="en-US" altLang="en-US" sz="1200" b="0" dirty="0"/>
              <a:t> </a:t>
            </a:r>
            <a:r>
              <a:rPr lang="en-US" altLang="en-US" sz="1200" b="0" i="1" dirty="0"/>
              <a:t>[4 CIDs]</a:t>
            </a:r>
          </a:p>
          <a:p>
            <a:pPr marL="285750" indent="-285750">
              <a:buFont typeface="Arial" panose="020B0604020202020204" pitchFamily="34" charset="0"/>
              <a:buChar char="•"/>
            </a:pPr>
            <a:r>
              <a:rPr lang="en-US" altLang="en-US" sz="1200" b="0" dirty="0"/>
              <a:t>5675, 7793 in </a:t>
            </a:r>
            <a:r>
              <a:rPr lang="en-US" altLang="en-US" sz="1200" b="0" dirty="0">
                <a:hlinkClick r:id="rId4"/>
              </a:rPr>
              <a:t>2019r5</a:t>
            </a:r>
            <a:r>
              <a:rPr lang="en-US" altLang="en-US" sz="1200" b="0" dirty="0"/>
              <a:t> </a:t>
            </a:r>
            <a:r>
              <a:rPr lang="en-US" altLang="en-US" sz="1200" b="0" i="1" dirty="0"/>
              <a:t>[2 CIDs] </a:t>
            </a:r>
          </a:p>
          <a:p>
            <a:pPr marL="285750" indent="-285750">
              <a:buFont typeface="Arial" panose="020B0604020202020204" pitchFamily="34" charset="0"/>
              <a:buChar char="•"/>
            </a:pPr>
            <a:r>
              <a:rPr lang="en-US" sz="1200" b="0" dirty="0"/>
              <a:t>8369</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200" b="0" i="0" u="none" strike="sngStrike" kern="0" cap="none" spc="0" normalizeH="0" baseline="0" noProof="0" dirty="0">
                <a:ln>
                  <a:noFill/>
                </a:ln>
                <a:solidFill>
                  <a:srgbClr val="FF0000"/>
                </a:solidFill>
                <a:effectLst/>
                <a:uLnTx/>
                <a:uFillTx/>
                <a:latin typeface="Times New Roman"/>
                <a:ea typeface="MS Gothic"/>
                <a:cs typeface="+mn-cs"/>
              </a:rPr>
              <a:t>8370,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8214, 8215, 7080, 7930, 7929, 8371, 7931, 4430, </a:t>
            </a:r>
            <a:r>
              <a:rPr kumimoji="0" lang="en-US" sz="1200" b="0" i="0" u="none" strike="sngStrike" kern="0" cap="none" spc="0" normalizeH="0" baseline="0" noProof="0" dirty="0">
                <a:ln>
                  <a:noFill/>
                </a:ln>
                <a:solidFill>
                  <a:srgbClr val="FF0000"/>
                </a:solidFill>
                <a:effectLst/>
                <a:uLnTx/>
                <a:uFillTx/>
                <a:latin typeface="Times New Roman"/>
                <a:ea typeface="MS Gothic"/>
                <a:cs typeface="+mn-cs"/>
              </a:rPr>
              <a:t>7932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 in </a:t>
            </a:r>
            <a:r>
              <a:rPr kumimoji="0" lang="en-US" sz="1200" b="0" i="0" u="none" strike="noStrike" kern="0" cap="none" spc="0" normalizeH="0" baseline="0" noProof="0" dirty="0">
                <a:ln>
                  <a:noFill/>
                </a:ln>
                <a:solidFill>
                  <a:prstClr val="black"/>
                </a:solidFill>
                <a:effectLst/>
                <a:uLnTx/>
                <a:uFillTx/>
                <a:latin typeface="Times New Roman"/>
                <a:ea typeface="MS Gothic"/>
                <a:cs typeface="+mn-cs"/>
                <a:hlinkClick r:id="rId5"/>
              </a:rPr>
              <a:t>2014r1</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[9 CIDs]</a:t>
            </a:r>
          </a:p>
          <a:p>
            <a:pPr marL="285750" indent="-285750">
              <a:buFont typeface="Arial" panose="020B0604020202020204" pitchFamily="34" charset="0"/>
              <a:buChar char="•"/>
            </a:pPr>
            <a:r>
              <a:rPr lang="en-US" altLang="en-US" sz="1200" b="0" dirty="0"/>
              <a:t>4111, 5167, 7603, 7604, 7605, </a:t>
            </a:r>
            <a:r>
              <a:rPr lang="en-US" altLang="en-US" sz="1200" b="0" strike="sngStrike" dirty="0">
                <a:solidFill>
                  <a:srgbClr val="FF0000"/>
                </a:solidFill>
              </a:rPr>
              <a:t>4119, 5726, </a:t>
            </a:r>
            <a:r>
              <a:rPr lang="en-US" altLang="en-US" sz="1200" b="0" dirty="0"/>
              <a:t>4746, 5146, 5688, 6489, 7371, 7372, 7413, 7602, 5924, 5988, 6465, 6490, 6623, 6626, 6990 in </a:t>
            </a:r>
            <a:r>
              <a:rPr lang="en-US" altLang="en-US" sz="1200" b="0" dirty="0">
                <a:hlinkClick r:id="rId6"/>
              </a:rPr>
              <a:t>1601r5</a:t>
            </a:r>
            <a:r>
              <a:rPr lang="en-US" altLang="en-US" sz="1200" b="0" dirty="0"/>
              <a:t> </a:t>
            </a:r>
            <a:r>
              <a:rPr lang="en-US" altLang="en-US" sz="1200" b="0" i="1" dirty="0"/>
              <a:t>[20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Rojan Chitrakar</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Joint conf calls of the electronic interim.</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46779508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295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7973, 4613, 7100, 7956 in </a:t>
            </a:r>
            <a:r>
              <a:rPr lang="en-US" sz="1200" b="0" dirty="0">
                <a:solidFill>
                  <a:schemeClr val="tx1"/>
                </a:solidFill>
                <a:hlinkClick r:id="rId2"/>
              </a:rPr>
              <a:t>0066r2</a:t>
            </a:r>
            <a:r>
              <a:rPr lang="en-US" sz="1200" b="0" dirty="0">
                <a:solidFill>
                  <a:schemeClr val="tx1"/>
                </a:solidFill>
              </a:rPr>
              <a:t> </a:t>
            </a:r>
            <a:r>
              <a:rPr lang="en-US" sz="1200" b="0" i="1" dirty="0">
                <a:solidFill>
                  <a:schemeClr val="tx1"/>
                </a:solidFill>
              </a:rPr>
              <a:t>[4 CIDs]</a:t>
            </a:r>
          </a:p>
          <a:p>
            <a:pPr marL="171450" indent="-171450">
              <a:buFont typeface="Arial" panose="020B0604020202020204" pitchFamily="34" charset="0"/>
              <a:buChar char="•"/>
            </a:pPr>
            <a:r>
              <a:rPr lang="en-US" sz="1200" b="0" dirty="0">
                <a:solidFill>
                  <a:schemeClr val="tx1"/>
                </a:solidFill>
              </a:rPr>
              <a:t>7105, 7642, 7966, 5090, 7112, 7643, 7109 in </a:t>
            </a:r>
            <a:r>
              <a:rPr lang="en-US" sz="1200" b="0" dirty="0">
                <a:solidFill>
                  <a:schemeClr val="tx1"/>
                </a:solidFill>
                <a:hlinkClick r:id="rId3"/>
              </a:rPr>
              <a:t>1228r0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4622, 4977, 6147, 6154, 6812, 6813, 6815, 7090, 7733, 7941 in </a:t>
            </a:r>
            <a:r>
              <a:rPr lang="en-US" sz="1200" b="0" dirty="0">
                <a:solidFill>
                  <a:schemeClr val="tx1"/>
                </a:solidFill>
                <a:hlinkClick r:id="rId4"/>
              </a:rPr>
              <a:t>0062r0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4125, 4525, 4528, 4529, 4530, 4531, 4532, 4533, 4572, 4573, 4581, 4656, 5455, 5565, 5805, 5806, 5807, 5808, 6090, 6465, 6824, 6913, 6914, 6918, 6919, 6920, 6921, 6922, 6924, 7118, 7120, 7121, 7122, 7123, 7126, 7127, 7128, 7307, 7396, 7397, 7647, 7649, 7650, 7651, 7654, 7655, 7656, </a:t>
            </a:r>
            <a:r>
              <a:rPr lang="en-US" sz="1200" b="0" strike="sngStrike" dirty="0">
                <a:solidFill>
                  <a:srgbClr val="FF0000"/>
                </a:solidFill>
              </a:rPr>
              <a:t>7980,</a:t>
            </a:r>
            <a:r>
              <a:rPr lang="en-US" sz="1200" b="0" dirty="0">
                <a:solidFill>
                  <a:schemeClr val="tx1"/>
                </a:solidFill>
              </a:rPr>
              <a:t> 7981, 7982, 7983, 7984, 7985, 7986, 7987, 7988, 7991, 8014, 8086, 8087, 8088, 8146 in </a:t>
            </a:r>
            <a:r>
              <a:rPr lang="en-US" sz="1200" b="0" dirty="0">
                <a:solidFill>
                  <a:schemeClr val="tx1"/>
                </a:solidFill>
                <a:hlinkClick r:id="rId5"/>
              </a:rPr>
              <a:t>2035r2</a:t>
            </a:r>
            <a:r>
              <a:rPr lang="en-US" sz="1200" b="0" dirty="0">
                <a:solidFill>
                  <a:schemeClr val="tx1"/>
                </a:solidFill>
              </a:rPr>
              <a:t> </a:t>
            </a:r>
            <a:r>
              <a:rPr lang="en-US" sz="1200" b="0" i="1" dirty="0">
                <a:solidFill>
                  <a:schemeClr val="tx1"/>
                </a:solidFill>
              </a:rPr>
              <a:t>[6</a:t>
            </a:r>
            <a:r>
              <a:rPr lang="en-US" sz="1200" b="0" i="1" u="sng" dirty="0">
                <a:solidFill>
                  <a:schemeClr val="tx1"/>
                </a:solidFill>
              </a:rPr>
              <a:t>1</a:t>
            </a:r>
            <a:r>
              <a:rPr lang="en-US" sz="1200" b="0" i="1" strike="sngStrike" dirty="0">
                <a:solidFill>
                  <a:srgbClr val="FF0000"/>
                </a:solidFill>
              </a:rPr>
              <a:t>2</a:t>
            </a:r>
            <a:r>
              <a:rPr lang="en-US" sz="1200" b="0" i="1" dirty="0">
                <a:solidFill>
                  <a:schemeClr val="tx1"/>
                </a:solidFill>
              </a:rPr>
              <a:t>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Bo Sun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in the PHY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576037824"/>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296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altLang="en-US" sz="1200" b="0" dirty="0">
                <a:solidFill>
                  <a:schemeClr val="tx1"/>
                </a:solidFill>
              </a:rPr>
              <a:t>4239, 4240, 4484, 4729, 4731, 4732, 4755, 5318, 5707, 6322, 6926, 6991, 8218, 8219 in </a:t>
            </a:r>
            <a:r>
              <a:rPr lang="en-US" altLang="en-US" sz="1200" b="0" dirty="0">
                <a:solidFill>
                  <a:schemeClr val="tx1"/>
                </a:solidFill>
                <a:hlinkClick r:id="rId2"/>
              </a:rPr>
              <a:t>1685r8</a:t>
            </a:r>
            <a:r>
              <a:rPr lang="en-US" altLang="en-US" sz="1200" b="0" dirty="0">
                <a:solidFill>
                  <a:schemeClr val="tx1"/>
                </a:solidFill>
              </a:rPr>
              <a:t> </a:t>
            </a:r>
            <a:r>
              <a:rPr lang="en-US" sz="1200" b="0" i="1" dirty="0">
                <a:solidFill>
                  <a:schemeClr val="tx1"/>
                </a:solidFill>
              </a:rPr>
              <a:t>[14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Ming Gan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in the MAC ad-hoc conf call.</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762873962"/>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297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4719, 4767, 4775, 5728, 5775, 5887, 7471, 5664, 5886, 6410 in </a:t>
            </a:r>
            <a:r>
              <a:rPr lang="en-US" sz="1200" b="0" dirty="0">
                <a:solidFill>
                  <a:schemeClr val="tx1"/>
                </a:solidFill>
                <a:hlinkClick r:id="rId2"/>
              </a:rPr>
              <a:t>1802r9</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strike="sngStrike" dirty="0">
                <a:solidFill>
                  <a:srgbClr val="FF0000"/>
                </a:solidFill>
              </a:rPr>
              <a:t>6636,</a:t>
            </a:r>
            <a:r>
              <a:rPr lang="en-US" sz="1200" b="0" dirty="0">
                <a:solidFill>
                  <a:schemeClr val="tx1"/>
                </a:solidFill>
              </a:rPr>
              <a:t> 7488, 5571, 6166, 4093, 4315, 6581 in </a:t>
            </a:r>
            <a:r>
              <a:rPr lang="en-US" sz="1200" b="0" dirty="0">
                <a:solidFill>
                  <a:schemeClr val="tx1"/>
                </a:solidFill>
                <a:hlinkClick r:id="rId3"/>
              </a:rPr>
              <a:t>2009r0</a:t>
            </a:r>
            <a:r>
              <a:rPr lang="en-US" sz="1200" b="0" dirty="0">
                <a:solidFill>
                  <a:schemeClr val="tx1"/>
                </a:solidFill>
              </a:rPr>
              <a:t> </a:t>
            </a:r>
            <a:r>
              <a:rPr lang="en-US" sz="1200" b="0" i="1" dirty="0">
                <a:solidFill>
                  <a:schemeClr val="tx1"/>
                </a:solidFill>
              </a:rPr>
              <a:t>[6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George Cherian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in the MAC ad-hoc conf call.</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008116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156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1027, 2561, 1107, 3411, 1108, 2090, 2282, 2356, 3255, 2325, 1167, 2601, 1695, 3031, 1168, 2252, 3032, 1818, 1696, 3321, 1635, 3203, 2326, 1169 in </a:t>
            </a:r>
            <a:r>
              <a:rPr lang="en-US" sz="1600" dirty="0">
                <a:solidFill>
                  <a:srgbClr val="6B9F25"/>
                </a:solidFill>
                <a:hlinkClick r:id="rId2">
                  <a:extLst>
                    <a:ext uri="{A12FA001-AC4F-418D-AE19-62706E023703}">
                      <ahyp:hlinkClr xmlns:ahyp="http://schemas.microsoft.com/office/drawing/2018/hyperlinkcolor" val="tx"/>
                    </a:ext>
                  </a:extLst>
                </a:hlinkClick>
              </a:rPr>
              <a:t>250r</a:t>
            </a:r>
            <a:r>
              <a:rPr lang="en-US" sz="1600" dirty="0">
                <a:solidFill>
                  <a:srgbClr val="FF0000"/>
                </a:solidFill>
                <a:hlinkClick r:id="rId2">
                  <a:extLst>
                    <a:ext uri="{A12FA001-AC4F-418D-AE19-62706E023703}">
                      <ahyp:hlinkClr xmlns:ahyp="http://schemas.microsoft.com/office/drawing/2018/hyperlinkcolor" val="tx"/>
                    </a:ext>
                  </a:extLst>
                </a:hlinkClick>
              </a:rPr>
              <a:t>4</a:t>
            </a:r>
            <a:r>
              <a:rPr lang="en-US" sz="1600" dirty="0"/>
              <a:t> </a:t>
            </a:r>
            <a:r>
              <a:rPr lang="en-US" sz="1600" i="1" dirty="0"/>
              <a:t>[24 CIDs]</a:t>
            </a:r>
          </a:p>
          <a:p>
            <a:pPr lvl="1">
              <a:buFont typeface="Arial" panose="020B0604020202020204" pitchFamily="34" charset="0"/>
              <a:buChar char="•"/>
            </a:pPr>
            <a:r>
              <a:rPr lang="en-US" sz="1600" dirty="0"/>
              <a:t>1156, 1668, 1779, 1920, 2123, 2493, 2547, 2548, 2827, 2970, 3371, 1158, 2759, 2473, 2588, 1670 in </a:t>
            </a:r>
            <a:r>
              <a:rPr lang="en-US" sz="1600" dirty="0">
                <a:hlinkClick r:id="rId3"/>
              </a:rPr>
              <a:t>296r4</a:t>
            </a:r>
            <a:r>
              <a:rPr lang="en-US" sz="1600" dirty="0"/>
              <a:t> </a:t>
            </a:r>
            <a:r>
              <a:rPr lang="en-US" sz="1600" i="1" dirty="0"/>
              <a:t>[16 CIDs]</a:t>
            </a:r>
          </a:p>
          <a:p>
            <a:pPr marL="0" indent="0"/>
            <a:endParaRPr lang="en-US" sz="1600" dirty="0"/>
          </a:p>
          <a:p>
            <a:pPr marL="0" indent="0"/>
            <a:r>
              <a:rPr lang="en-US" sz="1600" dirty="0"/>
              <a:t>Move: Po-Kai Huang				Second: Ming Gan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687828371"/>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298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b="1" dirty="0"/>
              <a:t>PHY:</a:t>
            </a:r>
            <a:r>
              <a:rPr lang="en-US" sz="1400" dirty="0"/>
              <a:t> </a:t>
            </a:r>
            <a:r>
              <a:rPr lang="en-US" sz="1400" dirty="0">
                <a:hlinkClick r:id="rId2"/>
              </a:rPr>
              <a:t>0023r3</a:t>
            </a:r>
            <a:endParaRPr lang="en-US" sz="1400" dirty="0"/>
          </a:p>
          <a:p>
            <a:pPr lvl="1">
              <a:buFont typeface="Arial" panose="020B0604020202020204" pitchFamily="34" charset="0"/>
              <a:buChar char="•"/>
            </a:pPr>
            <a:r>
              <a:rPr lang="en-US" sz="1400" b="1" dirty="0"/>
              <a:t>MAC:</a:t>
            </a:r>
            <a:r>
              <a:rPr lang="en-US" sz="1400" dirty="0"/>
              <a:t> </a:t>
            </a:r>
            <a:r>
              <a:rPr lang="en-US" sz="1400" u="sng" dirty="0"/>
              <a:t>Part 1a of </a:t>
            </a:r>
            <a:r>
              <a:rPr lang="en-US" sz="1400" u="sng" dirty="0">
                <a:hlinkClick r:id="rId3"/>
              </a:rPr>
              <a:t>1965r8</a:t>
            </a:r>
            <a:endParaRPr lang="en-US" sz="1400" u="sng" dirty="0"/>
          </a:p>
          <a:p>
            <a:pPr marL="0" indent="0"/>
            <a:endParaRPr lang="en-US" sz="1600" dirty="0"/>
          </a:p>
          <a:p>
            <a:pPr marL="0" indent="0"/>
            <a:r>
              <a:rPr lang="en-US" sz="1600" dirty="0"/>
              <a:t>Move: Wook Bong Lee		Second: Laurent Cariou</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87047805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299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4095, 4291 and 5072 as follows: “REVISED: TGbe editor to make the changes shown in https://mentor.ieee.org/802.11/dcn/21/11-21-1561-01-00be-cc36-cr-for-cid-6630.docx) under all headings that include CID 6630."</a:t>
            </a:r>
          </a:p>
          <a:p>
            <a:pPr marL="0" indent="0"/>
            <a:endParaRPr lang="en-US" sz="1400" dirty="0"/>
          </a:p>
          <a:p>
            <a:pPr marL="0" indent="0"/>
            <a:r>
              <a:rPr lang="en-US" sz="1400" dirty="0"/>
              <a:t>Move: Stephen McCann			Second: Po-Kai Huang</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from Stephen McCann: CIDs 4095, 4291 and 5072 have been resolved by the resolution to CID 6630, which has been completed. All 4 CIDs are regarding adding a new EHT column to Table 9-34.</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85092131"/>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300</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D1.4 draft after incorporating the approved changes as specified in </a:t>
            </a:r>
            <a:r>
              <a:rPr lang="en-US" sz="1600" dirty="0">
                <a:solidFill>
                  <a:schemeClr val="tx1"/>
                </a:solidFill>
              </a:rPr>
              <a:t>Motions 275 to 299 (motions with numerical values)</a:t>
            </a:r>
            <a:r>
              <a:rPr lang="en-US" sz="1600" dirty="0"/>
              <a:t>.</a:t>
            </a:r>
          </a:p>
          <a:p>
            <a:pPr marL="0" indent="0"/>
            <a:endParaRPr lang="en-US" sz="1600" dirty="0"/>
          </a:p>
          <a:p>
            <a:pPr marL="0" indent="0"/>
            <a:r>
              <a:rPr lang="en-US" sz="1600" dirty="0"/>
              <a:t>Move: Stephen McCann					Second: Laurent Cariou</a:t>
            </a:r>
          </a:p>
          <a:p>
            <a:pPr marL="0" indent="0"/>
            <a:r>
              <a:rPr lang="en-US" sz="1600" dirty="0"/>
              <a:t>Discussion: None.</a:t>
            </a:r>
          </a:p>
          <a:p>
            <a:r>
              <a:rPr lang="en-US" sz="1600" dirty="0">
                <a:highlight>
                  <a:srgbClr val="00FF00"/>
                </a:highlight>
              </a:rPr>
              <a:t>Result: 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924720401"/>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Tree>
    <p:extLst>
      <p:ext uri="{BB962C8B-B14F-4D97-AF65-F5344CB8AC3E}">
        <p14:creationId xmlns:p14="http://schemas.microsoft.com/office/powerpoint/2010/main" val="193631446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January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https://mentor.ieee.org/802.11/dcn/22/11-22-0142-</a:t>
            </a:r>
            <a:r>
              <a:rPr lang="en-US" sz="1800" dirty="0">
                <a:solidFill>
                  <a:srgbClr val="FF0000"/>
                </a:solidFill>
                <a:hlinkClick r:id="rId2">
                  <a:extLst>
                    <a:ext uri="{A12FA001-AC4F-418D-AE19-62706E023703}">
                      <ahyp:hlinkClr xmlns:ahyp="http://schemas.microsoft.com/office/drawing/2018/hyperlinkcolor" val="tx"/>
                    </a:ext>
                  </a:extLst>
                </a:hlinkClick>
              </a:rPr>
              <a:t>03</a:t>
            </a:r>
            <a:r>
              <a:rPr lang="en-US" sz="1800" dirty="0">
                <a:solidFill>
                  <a:srgbClr val="6B9F25"/>
                </a:solidFill>
                <a:hlinkClick r:id="rId2">
                  <a:extLst>
                    <a:ext uri="{A12FA001-AC4F-418D-AE19-62706E023703}">
                      <ahyp:hlinkClr xmlns:ahyp="http://schemas.microsoft.com/office/drawing/2018/hyperlinkcolor" val="tx"/>
                    </a:ext>
                  </a:extLst>
                </a:hlinkClick>
              </a:rPr>
              <a:t>-00be-tgbe-jan-2022-meeting-minutes.docx</a:t>
            </a:r>
            <a:endParaRPr lang="en-US" sz="1800" dirty="0">
              <a:solidFill>
                <a:srgbClr val="6B9F25"/>
              </a:solidFill>
            </a:endParaRPr>
          </a:p>
          <a:p>
            <a:pPr lvl="1">
              <a:buFont typeface="Arial" panose="020B0604020202020204" pitchFamily="34" charset="0"/>
              <a:buChar char="•"/>
            </a:pPr>
            <a:r>
              <a:rPr lang="en-US" sz="1800" dirty="0"/>
              <a:t>Teleconferences Jan.-March: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https://mentor.ieee.org/802.11/dcn/22/11-22-0316-</a:t>
            </a:r>
            <a:r>
              <a:rPr lang="en-US" sz="1800" dirty="0">
                <a:solidFill>
                  <a:srgbClr val="FF0000"/>
                </a:solidFill>
                <a:hlinkClick r:id="rId3">
                  <a:extLst>
                    <a:ext uri="{A12FA001-AC4F-418D-AE19-62706E023703}">
                      <ahyp:hlinkClr xmlns:ahyp="http://schemas.microsoft.com/office/drawing/2018/hyperlinkcolor" val="tx"/>
                    </a:ext>
                  </a:extLst>
                </a:hlinkClick>
              </a:rPr>
              <a:t>02</a:t>
            </a:r>
            <a:r>
              <a:rPr lang="en-US" sz="1800" dirty="0">
                <a:solidFill>
                  <a:srgbClr val="6B9F25"/>
                </a:solidFill>
                <a:hlinkClick r:id="rId3">
                  <a:extLst>
                    <a:ext uri="{A12FA001-AC4F-418D-AE19-62706E023703}">
                      <ahyp:hlinkClr xmlns:ahyp="http://schemas.microsoft.com/office/drawing/2018/hyperlinkcolor" val="tx"/>
                    </a:ext>
                  </a:extLst>
                </a:hlinkClick>
              </a:rPr>
              <a:t>-00be-jan-mar-tgbe-teleconference-minutes.docx</a:t>
            </a:r>
            <a:endParaRPr lang="en-US" sz="1800" dirty="0">
              <a:solidFill>
                <a:srgbClr val="6B9F25"/>
              </a:solidFill>
            </a:endParaRPr>
          </a:p>
          <a:p>
            <a:endParaRPr lang="en-US" sz="1800" dirty="0"/>
          </a:p>
          <a:p>
            <a:r>
              <a:rPr lang="en-US" sz="1800" dirty="0"/>
              <a:t>Move: Dennis Sundman			Second: Mike Montemurro</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194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720138393"/>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301 (ERRATA)</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6465 in </a:t>
            </a:r>
            <a:r>
              <a:rPr lang="en-US" sz="1400" b="0" i="1" dirty="0">
                <a:solidFill>
                  <a:schemeClr val="tx1"/>
                </a:solidFill>
                <a:hlinkClick r:id="rId2"/>
              </a:rPr>
              <a:t>11-21/2035r2</a:t>
            </a:r>
            <a:endParaRPr lang="en-US" sz="1400" b="0" i="1" dirty="0">
              <a:solidFill>
                <a:schemeClr val="tx1"/>
              </a:solidFill>
            </a:endParaRPr>
          </a:p>
          <a:p>
            <a:pPr marL="171450" indent="-171450">
              <a:buFont typeface="Arial" panose="020B0604020202020204" pitchFamily="34" charset="0"/>
              <a:buChar char="•"/>
            </a:pPr>
            <a:r>
              <a:rPr lang="en-US" sz="1400" b="0" dirty="0">
                <a:solidFill>
                  <a:schemeClr val="tx1"/>
                </a:solidFill>
              </a:rPr>
              <a:t>6365 in</a:t>
            </a:r>
            <a:r>
              <a:rPr lang="en-US" sz="1400" b="0" i="1" dirty="0">
                <a:solidFill>
                  <a:schemeClr val="tx1"/>
                </a:solidFill>
              </a:rPr>
              <a:t> </a:t>
            </a:r>
            <a:r>
              <a:rPr lang="en-US" sz="1400" b="0" i="1" dirty="0">
                <a:solidFill>
                  <a:schemeClr val="tx1"/>
                </a:solidFill>
                <a:hlinkClick r:id="rId3"/>
              </a:rPr>
              <a:t>11-21/1601r5</a:t>
            </a:r>
            <a:endParaRPr lang="en-US" sz="1400" b="0" i="1"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Mike Montemurro				Second: Subir Das</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35701283"/>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302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4518, 4519, 7054, 7732, 7736, 8173 in </a:t>
            </a:r>
            <a:r>
              <a:rPr lang="en-US" sz="1400" b="0" dirty="0">
                <a:solidFill>
                  <a:schemeClr val="tx1"/>
                </a:solidFill>
                <a:hlinkClick r:id="rId2"/>
              </a:rPr>
              <a:t>11-22/0063r1</a:t>
            </a:r>
            <a:r>
              <a:rPr lang="en-US" sz="1400" b="0" dirty="0">
                <a:solidFill>
                  <a:schemeClr val="tx1"/>
                </a:solidFill>
              </a:rPr>
              <a:t> </a:t>
            </a:r>
            <a:r>
              <a:rPr lang="en-US" sz="1400" b="0" i="1" dirty="0">
                <a:solidFill>
                  <a:schemeClr val="tx1"/>
                </a:solidFill>
              </a:rPr>
              <a:t>[6 CIDs]</a:t>
            </a:r>
          </a:p>
          <a:p>
            <a:pPr marL="285750" indent="-285750">
              <a:buFont typeface="Arial" panose="020B0604020202020204" pitchFamily="34" charset="0"/>
              <a:buChar char="•"/>
            </a:pPr>
            <a:r>
              <a:rPr lang="en-US" sz="1400" b="0" dirty="0">
                <a:solidFill>
                  <a:schemeClr val="tx1"/>
                </a:solidFill>
              </a:rPr>
              <a:t>4595, 4944, 4945, 5408, 6434, 6435, 7199, 7200, 7345, 7999, 8000, 8001, 8002, 8003, 8004, 8005 in </a:t>
            </a:r>
            <a:r>
              <a:rPr lang="en-US" sz="1400" b="0" dirty="0">
                <a:solidFill>
                  <a:schemeClr val="tx1"/>
                </a:solidFill>
                <a:hlinkClick r:id="rId3"/>
              </a:rPr>
              <a:t>11-21/1165r1</a:t>
            </a:r>
            <a:r>
              <a:rPr lang="en-US" sz="1400" b="0" dirty="0">
                <a:solidFill>
                  <a:schemeClr val="tx1"/>
                </a:solidFill>
              </a:rPr>
              <a:t> </a:t>
            </a:r>
            <a:r>
              <a:rPr lang="en-US" sz="1400" b="0" i="1" dirty="0">
                <a:solidFill>
                  <a:schemeClr val="tx1"/>
                </a:solidFill>
              </a:rPr>
              <a:t>[16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4596, 4597, 4655, 4608, 4609, 4669, 5412, 5477, 5819, 6436, 6997, 7201, 7204, 7207, 8006 in </a:t>
            </a:r>
            <a:r>
              <a:rPr lang="en-US" sz="1400" b="0" dirty="0">
                <a:solidFill>
                  <a:schemeClr val="tx1"/>
                </a:solidFill>
                <a:hlinkClick r:id="rId4"/>
              </a:rPr>
              <a:t>11-22/0078r2</a:t>
            </a:r>
            <a:r>
              <a:rPr lang="en-US" sz="1400" b="0" dirty="0">
                <a:solidFill>
                  <a:schemeClr val="tx1"/>
                </a:solidFill>
              </a:rPr>
              <a:t> </a:t>
            </a:r>
            <a:r>
              <a:rPr lang="en-US" sz="1400" b="0" i="1" dirty="0">
                <a:solidFill>
                  <a:schemeClr val="tx1"/>
                </a:solidFill>
              </a:rPr>
              <a:t>[15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4985 in </a:t>
            </a:r>
            <a:r>
              <a:rPr lang="en-US" sz="1400" b="0" dirty="0">
                <a:solidFill>
                  <a:schemeClr val="tx1"/>
                </a:solidFill>
                <a:hlinkClick r:id="rId5"/>
              </a:rPr>
              <a:t>11-21/2003r1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en-US" sz="1400" b="0" dirty="0">
                <a:solidFill>
                  <a:schemeClr val="tx1"/>
                </a:solidFill>
              </a:rPr>
              <a:t>4570, 4571, 4577, 4578, 4580, 4676, 4864, 4865, 5530, 5531, 5721, 7232, 7747, 8026, 4866, 4953, 5529, 7229, 7648, 4954, 5006, 5094, 5095, 6833, 5007, 5008, 5486, 5722, 6093, 6471, 7000, 7745, 6834, 6835, 6836, 7231, 7230, 7233, 7234 in </a:t>
            </a:r>
            <a:r>
              <a:rPr lang="en-US" sz="1400" b="0" dirty="0">
                <a:solidFill>
                  <a:schemeClr val="tx1"/>
                </a:solidFill>
                <a:hlinkClick r:id="rId6"/>
              </a:rPr>
              <a:t>11-22/0113r2</a:t>
            </a:r>
            <a:r>
              <a:rPr lang="en-US" sz="1400" b="0" dirty="0">
                <a:solidFill>
                  <a:schemeClr val="tx1"/>
                </a:solidFill>
              </a:rPr>
              <a:t> </a:t>
            </a:r>
            <a:r>
              <a:rPr lang="en-US" sz="1400" b="0" i="1" dirty="0">
                <a:solidFill>
                  <a:schemeClr val="tx1"/>
                </a:solidFill>
              </a:rPr>
              <a:t>[39 CIDs]</a:t>
            </a:r>
          </a:p>
          <a:p>
            <a:pPr marL="0" indent="0"/>
            <a:r>
              <a:rPr lang="en-US" altLang="en-US" sz="1400" b="1" dirty="0"/>
              <a:t>and incorporate the text changes into the latest TGbe draft.</a:t>
            </a:r>
            <a:endParaRPr lang="en-US" sz="1400" dirty="0"/>
          </a:p>
          <a:p>
            <a:pPr marL="0" indent="0"/>
            <a:r>
              <a:rPr lang="en-US" sz="1400" dirty="0"/>
              <a:t>Move: Bin Tian				Second: Ross Jian Yu</a:t>
            </a:r>
          </a:p>
          <a:p>
            <a:pPr marL="0" indent="0"/>
            <a:r>
              <a:rPr lang="en-US" sz="1400" dirty="0"/>
              <a:t>Discussion: None.</a:t>
            </a:r>
            <a:endParaRPr lang="en-US" sz="1400" b="0" dirty="0"/>
          </a:p>
          <a:p>
            <a:r>
              <a:rPr lang="en-US" sz="1400" dirty="0">
                <a:highlight>
                  <a:srgbClr val="00FF00"/>
                </a:highlight>
              </a:rPr>
              <a:t>Result: Approved with unanimous consent.</a:t>
            </a:r>
          </a:p>
          <a:p>
            <a:pPr marL="0" indent="0"/>
            <a:endParaRPr lang="en-US" sz="1400" i="1" dirty="0"/>
          </a:p>
          <a:p>
            <a:pPr marL="0" indent="0"/>
            <a:r>
              <a:rPr lang="en-US" sz="1400" i="1" dirty="0"/>
              <a:t>Note: These are comment resolution documents that obtained ≥ 75% support during the straw poll phase in the PHY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40205801"/>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303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4618, 5012, 8138, 4960, 5011, 7011, 8137 in </a:t>
            </a:r>
            <a:r>
              <a:rPr lang="en-US" sz="1400" b="0" dirty="0">
                <a:solidFill>
                  <a:schemeClr val="tx1"/>
                </a:solidFill>
                <a:hlinkClick r:id="rId2"/>
              </a:rPr>
              <a:t>11-22/0144r1</a:t>
            </a:r>
            <a:r>
              <a:rPr lang="en-US" sz="1400" b="0" dirty="0">
                <a:solidFill>
                  <a:schemeClr val="tx1"/>
                </a:solidFill>
              </a:rPr>
              <a:t> </a:t>
            </a:r>
            <a:r>
              <a:rPr lang="en-US" sz="1400" b="0" i="1" dirty="0">
                <a:solidFill>
                  <a:schemeClr val="tx1"/>
                </a:solidFill>
              </a:rPr>
              <a:t>[7 CIDs]</a:t>
            </a:r>
          </a:p>
          <a:p>
            <a:pPr marL="171450" indent="-171450">
              <a:buFont typeface="Arial" panose="020B0604020202020204" pitchFamily="34" charset="0"/>
              <a:buChar char="•"/>
            </a:pPr>
            <a:r>
              <a:rPr lang="en-US" sz="1400" b="0" dirty="0">
                <a:solidFill>
                  <a:schemeClr val="tx1"/>
                </a:solidFill>
              </a:rPr>
              <a:t>4538, 4539, 4632, 4651, 4686, 4990, 5567, 6794, 6795, 6796, 7166, 7167, 7168, 7169, 7170, 7801, 8093 in </a:t>
            </a:r>
            <a:r>
              <a:rPr lang="en-US" sz="1400" b="0" dirty="0">
                <a:solidFill>
                  <a:schemeClr val="tx1"/>
                </a:solidFill>
                <a:hlinkClick r:id="rId3"/>
              </a:rPr>
              <a:t>11-22/0086r3</a:t>
            </a:r>
            <a:r>
              <a:rPr lang="en-US" sz="1400" b="0" dirty="0">
                <a:solidFill>
                  <a:schemeClr val="tx1"/>
                </a:solidFill>
              </a:rPr>
              <a:t> </a:t>
            </a:r>
            <a:r>
              <a:rPr lang="en-US" sz="1400" b="0" i="1" dirty="0">
                <a:solidFill>
                  <a:schemeClr val="tx1"/>
                </a:solidFill>
              </a:rPr>
              <a:t>[17 CIDs]</a:t>
            </a:r>
          </a:p>
          <a:p>
            <a:pPr marL="171450" indent="-171450">
              <a:buFont typeface="Arial" panose="020B0604020202020204" pitchFamily="34" charset="0"/>
              <a:buChar char="•"/>
            </a:pPr>
            <a:r>
              <a:rPr lang="en-US" sz="1400" b="0" dirty="0">
                <a:solidFill>
                  <a:schemeClr val="tx1"/>
                </a:solidFill>
              </a:rPr>
              <a:t>4627, 4628, 4629 in </a:t>
            </a:r>
            <a:r>
              <a:rPr lang="en-US" sz="1400" b="0" dirty="0">
                <a:solidFill>
                  <a:schemeClr val="tx1"/>
                </a:solidFill>
                <a:hlinkClick r:id="rId4"/>
              </a:rPr>
              <a:t>11-21/1672r8</a:t>
            </a:r>
            <a:r>
              <a:rPr lang="en-US" sz="1400" b="0" dirty="0">
                <a:solidFill>
                  <a:schemeClr val="tx1"/>
                </a:solidFill>
              </a:rPr>
              <a:t> </a:t>
            </a:r>
            <a:r>
              <a:rPr lang="en-US" sz="1400" b="0" i="1" dirty="0">
                <a:solidFill>
                  <a:schemeClr val="tx1"/>
                </a:solidFill>
              </a:rPr>
              <a:t>[3 CIDs]</a:t>
            </a:r>
          </a:p>
          <a:p>
            <a:pPr marL="171450" indent="-171450">
              <a:buFont typeface="Arial" panose="020B0604020202020204" pitchFamily="34" charset="0"/>
              <a:buChar char="•"/>
            </a:pPr>
            <a:r>
              <a:rPr lang="en-US" sz="1400" b="0" dirty="0">
                <a:solidFill>
                  <a:schemeClr val="tx1"/>
                </a:solidFill>
              </a:rPr>
              <a:t>6814, 7734, 7735, 7737, 7738, 7940, 7942, 7943, 7944, 7945, 7946 in </a:t>
            </a:r>
            <a:r>
              <a:rPr lang="en-US" sz="1400" b="0" dirty="0">
                <a:solidFill>
                  <a:schemeClr val="tx1"/>
                </a:solidFill>
                <a:hlinkClick r:id="rId5"/>
              </a:rPr>
              <a:t>11-22/0183r2</a:t>
            </a:r>
            <a:r>
              <a:rPr lang="en-US" sz="1400" b="0" dirty="0">
                <a:solidFill>
                  <a:schemeClr val="tx1"/>
                </a:solidFill>
              </a:rPr>
              <a:t> </a:t>
            </a:r>
            <a:r>
              <a:rPr lang="en-US" sz="1400" b="0" i="1" dirty="0">
                <a:solidFill>
                  <a:schemeClr val="tx1"/>
                </a:solidFill>
              </a:rPr>
              <a:t>[11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 Xin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PHY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427413936"/>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304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6930, 7115, 4978, 4979, 4524, 4980,5523, 5521, 5522, 4895, 5714, 7321, 7322, 7977 in </a:t>
            </a:r>
            <a:r>
              <a:rPr lang="en-US" sz="1200" b="0" dirty="0">
                <a:solidFill>
                  <a:schemeClr val="tx1"/>
                </a:solidFill>
                <a:hlinkClick r:id="rId2"/>
              </a:rPr>
              <a:t>11-21/1220r1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4643 in </a:t>
            </a:r>
            <a:r>
              <a:rPr lang="en-US" sz="1200" b="0" dirty="0">
                <a:solidFill>
                  <a:schemeClr val="tx1"/>
                </a:solidFill>
                <a:hlinkClick r:id="rId3"/>
              </a:rPr>
              <a:t>11-22/0195r2</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5461, 8089 in </a:t>
            </a:r>
            <a:r>
              <a:rPr lang="en-US" sz="1200" b="0" dirty="0">
                <a:solidFill>
                  <a:schemeClr val="tx1"/>
                </a:solidFill>
                <a:hlinkClick r:id="rId4"/>
              </a:rPr>
              <a:t>11-22/0133r2</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5570 in </a:t>
            </a:r>
            <a:r>
              <a:rPr lang="en-US" sz="1200" b="0" dirty="0">
                <a:solidFill>
                  <a:schemeClr val="tx1"/>
                </a:solidFill>
                <a:hlinkClick r:id="rId5"/>
              </a:rPr>
              <a:t>11-22/0231r0</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4652, 6432, 7005, 7181, 7182, 7311, 7950 in </a:t>
            </a:r>
            <a:r>
              <a:rPr lang="en-US" sz="1200" b="0" dirty="0">
                <a:solidFill>
                  <a:schemeClr val="tx1"/>
                </a:solidFill>
                <a:hlinkClick r:id="rId6"/>
              </a:rPr>
              <a:t>11-22/0277r1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7281 in </a:t>
            </a:r>
            <a:r>
              <a:rPr lang="en-US" sz="1200" b="0" dirty="0">
                <a:solidFill>
                  <a:schemeClr val="tx1"/>
                </a:solidFill>
                <a:hlinkClick r:id="rId7"/>
              </a:rPr>
              <a:t>11-22/0321r1</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Ross Jian Yu				Second: Yan Xin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Monday PHY ad-hoc session.</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559073234"/>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Tx/>
              <a:buChar char="-"/>
            </a:pPr>
            <a:r>
              <a:rPr lang="en-US" sz="1400" b="0" dirty="0">
                <a:solidFill>
                  <a:schemeClr val="tx1"/>
                </a:solidFill>
              </a:rPr>
              <a:t>4063, 4453, 4454, 4455, 4456, 4457, 4458, 4459, 4460, 5073, 5217, 5352, 5689, 5755, 5756, 6255, 6256, 6294, 6295, 6296, 6297, 6456, 6763, 7460 in </a:t>
            </a:r>
            <a:r>
              <a:rPr lang="en-US" sz="1400" b="0" dirty="0">
                <a:solidFill>
                  <a:schemeClr val="tx1"/>
                </a:solidFill>
                <a:hlinkClick r:id="rId2"/>
              </a:rPr>
              <a:t>11-21/1980r4</a:t>
            </a:r>
            <a:r>
              <a:rPr lang="en-US" sz="1400" b="0" dirty="0">
                <a:solidFill>
                  <a:schemeClr val="tx1"/>
                </a:solidFill>
              </a:rPr>
              <a:t> </a:t>
            </a:r>
            <a:r>
              <a:rPr lang="en-US" sz="1400" b="0" i="1" dirty="0">
                <a:solidFill>
                  <a:schemeClr val="tx1"/>
                </a:solidFill>
              </a:rPr>
              <a:t>[24 CIDs]</a:t>
            </a:r>
          </a:p>
          <a:p>
            <a:pPr marL="285750" indent="-285750">
              <a:buFontTx/>
              <a:buChar char="-"/>
            </a:pPr>
            <a:r>
              <a:rPr lang="en-US" sz="1400" b="0" dirty="0">
                <a:solidFill>
                  <a:schemeClr val="tx1"/>
                </a:solidFill>
              </a:rPr>
              <a:t>4064, 5258, 6639, 5757, 5758 in </a:t>
            </a:r>
            <a:r>
              <a:rPr lang="en-US" sz="1400" b="0" dirty="0">
                <a:solidFill>
                  <a:schemeClr val="tx1"/>
                </a:solidFill>
                <a:hlinkClick r:id="rId3"/>
              </a:rPr>
              <a:t>11-21/1562r11</a:t>
            </a:r>
            <a:r>
              <a:rPr lang="en-US" sz="1400" b="0" dirty="0">
                <a:solidFill>
                  <a:schemeClr val="tx1"/>
                </a:solidFill>
              </a:rPr>
              <a:t> </a:t>
            </a:r>
            <a:r>
              <a:rPr lang="en-US" sz="1400" b="0" i="1" dirty="0">
                <a:solidFill>
                  <a:schemeClr val="tx1"/>
                </a:solidFill>
              </a:rPr>
              <a:t>[5 CIDs]</a:t>
            </a:r>
            <a:endParaRPr lang="en-US" sz="1400" b="0" dirty="0">
              <a:solidFill>
                <a:schemeClr val="tx1"/>
              </a:solidFill>
            </a:endParaRPr>
          </a:p>
          <a:p>
            <a:pPr marL="285750" indent="-285750">
              <a:buFontTx/>
              <a:buChar char="-"/>
            </a:pPr>
            <a:r>
              <a:rPr lang="en-US" sz="1400" b="0" dirty="0">
                <a:solidFill>
                  <a:schemeClr val="tx1"/>
                </a:solidFill>
              </a:rPr>
              <a:t>7534, 5578, 5580, 5588, 5591, 7358, 6027, 7357, 5596, 5857, 7531, 7532, 7533, 7535, 7536, 7537, 7539, 7540, 7541, 7542, 7543, 7546, 6031, 6039 in </a:t>
            </a:r>
            <a:r>
              <a:rPr lang="en-US" sz="1400" b="0" dirty="0">
                <a:solidFill>
                  <a:schemeClr val="tx1"/>
                </a:solidFill>
                <a:hlinkClick r:id="rId4"/>
              </a:rPr>
              <a:t>11-21/2020r2</a:t>
            </a:r>
            <a:r>
              <a:rPr lang="en-US" sz="1400" b="0" dirty="0">
                <a:solidFill>
                  <a:schemeClr val="tx1"/>
                </a:solidFill>
              </a:rPr>
              <a:t> </a:t>
            </a:r>
            <a:r>
              <a:rPr lang="en-US" sz="1400" b="0" i="1" dirty="0">
                <a:solidFill>
                  <a:schemeClr val="tx1"/>
                </a:solidFill>
              </a:rPr>
              <a:t>[24 CIDs]</a:t>
            </a:r>
          </a:p>
          <a:p>
            <a:pPr marL="285750" indent="-285750">
              <a:buFontTx/>
              <a:buChar char="-"/>
            </a:pPr>
            <a:r>
              <a:rPr lang="en-US" sz="1400" b="0" dirty="0">
                <a:solidFill>
                  <a:schemeClr val="tx1"/>
                </a:solidFill>
              </a:rPr>
              <a:t>6414 in </a:t>
            </a:r>
            <a:r>
              <a:rPr lang="en-US" sz="1400" b="0" i="1" dirty="0">
                <a:solidFill>
                  <a:schemeClr val="tx1"/>
                </a:solidFill>
                <a:hlinkClick r:id="rId5"/>
              </a:rPr>
              <a:t>11-21/1768r7</a:t>
            </a:r>
            <a:r>
              <a:rPr lang="en-US" sz="1400" b="0" i="1" dirty="0">
                <a:solidFill>
                  <a:schemeClr val="tx1"/>
                </a:solidFill>
              </a:rPr>
              <a:t> [1 CID]</a:t>
            </a:r>
          </a:p>
          <a:p>
            <a:pPr marL="285750" indent="-285750">
              <a:buFontTx/>
              <a:buChar char="-"/>
            </a:pPr>
            <a:r>
              <a:rPr lang="en-US" sz="1400" b="0" dirty="0">
                <a:solidFill>
                  <a:schemeClr val="tx1"/>
                </a:solidFill>
              </a:rPr>
              <a:t>4088, 4117, 4158, 4159, 4707, 4709 in </a:t>
            </a:r>
            <a:r>
              <a:rPr lang="en-US" sz="1400" b="0" i="1" dirty="0">
                <a:solidFill>
                  <a:schemeClr val="tx1"/>
                </a:solidFill>
                <a:hlinkClick r:id="rId6"/>
              </a:rPr>
              <a:t>11-21/1930r6</a:t>
            </a:r>
            <a:r>
              <a:rPr lang="en-US" sz="1400" b="0" i="1" dirty="0">
                <a:solidFill>
                  <a:schemeClr val="tx1"/>
                </a:solidFill>
              </a:rPr>
              <a:t> [6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Subir Das				Second: Ming Gan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91866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Online Teleconferences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August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157</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solidFill>
                  <a:schemeClr val="tx1"/>
                </a:solidFill>
              </a:rPr>
              <a:t>Joint: </a:t>
            </a:r>
            <a:r>
              <a:rPr lang="en-US" sz="1400" dirty="0">
                <a:solidFill>
                  <a:srgbClr val="6B9F25"/>
                </a:solidFill>
                <a:hlinkClick r:id="rId2">
                  <a:extLst>
                    <a:ext uri="{A12FA001-AC4F-418D-AE19-62706E023703}">
                      <ahyp:hlinkClr xmlns:ahyp="http://schemas.microsoft.com/office/drawing/2018/hyperlinkcolor" val="tx"/>
                    </a:ext>
                  </a:extLst>
                </a:hlinkClick>
              </a:rPr>
              <a:t>11r</a:t>
            </a:r>
            <a:r>
              <a:rPr lang="en-US" sz="1400" dirty="0">
                <a:solidFill>
                  <a:srgbClr val="FF0000"/>
                </a:solidFill>
                <a:hlinkClick r:id="rId2">
                  <a:extLst>
                    <a:ext uri="{A12FA001-AC4F-418D-AE19-62706E023703}">
                      <ahyp:hlinkClr xmlns:ahyp="http://schemas.microsoft.com/office/drawing/2018/hyperlinkcolor" val="tx"/>
                    </a:ext>
                  </a:extLst>
                </a:hlinkClick>
              </a:rPr>
              <a:t>10</a:t>
            </a:r>
            <a:r>
              <a:rPr lang="en-US" sz="1400" dirty="0"/>
              <a:t>, </a:t>
            </a:r>
            <a:r>
              <a:rPr lang="en-US" sz="1400" dirty="0">
                <a:hlinkClick r:id="rId3"/>
              </a:rPr>
              <a:t>137r4</a:t>
            </a:r>
            <a:r>
              <a:rPr lang="en-US" sz="1400" dirty="0"/>
              <a:t>,</a:t>
            </a:r>
          </a:p>
          <a:p>
            <a:pPr lvl="1">
              <a:buFont typeface="Arial" panose="020B0604020202020204" pitchFamily="34" charset="0"/>
              <a:buChar char="•"/>
            </a:pPr>
            <a:r>
              <a:rPr lang="en-US" sz="1400" dirty="0"/>
              <a:t>MAC: </a:t>
            </a:r>
            <a:r>
              <a:rPr lang="en-US" sz="1400" dirty="0">
                <a:hlinkClick r:id="rId4"/>
              </a:rPr>
              <a:t>1727r4</a:t>
            </a:r>
            <a:r>
              <a:rPr lang="en-US" sz="1400" dirty="0"/>
              <a:t>, </a:t>
            </a:r>
            <a:r>
              <a:rPr lang="en-US" sz="1400" dirty="0">
                <a:hlinkClick r:id="rId5"/>
              </a:rPr>
              <a:t>1667r5</a:t>
            </a:r>
            <a:r>
              <a:rPr lang="en-US" sz="1400" dirty="0"/>
              <a:t>, </a:t>
            </a:r>
            <a:r>
              <a:rPr lang="en-US" sz="1400" dirty="0">
                <a:hlinkClick r:id="rId6"/>
              </a:rPr>
              <a:t>113r1</a:t>
            </a:r>
            <a:r>
              <a:rPr lang="en-US" sz="1400" dirty="0"/>
              <a:t>, </a:t>
            </a:r>
            <a:r>
              <a:rPr lang="en-US" sz="1400" dirty="0">
                <a:hlinkClick r:id="rId7"/>
              </a:rPr>
              <a:t>132r3</a:t>
            </a:r>
            <a:r>
              <a:rPr lang="en-US" sz="1400" dirty="0"/>
              <a:t>, </a:t>
            </a:r>
            <a:r>
              <a:rPr lang="en-US" sz="1400" dirty="0">
                <a:hlinkClick r:id="rId8"/>
              </a:rPr>
              <a:t>1651r8</a:t>
            </a:r>
            <a:r>
              <a:rPr lang="en-US" sz="1400" dirty="0"/>
              <a:t>, </a:t>
            </a:r>
            <a:r>
              <a:rPr lang="en-US" sz="1400" dirty="0">
                <a:hlinkClick r:id="rId9"/>
              </a:rPr>
              <a:t>290r0</a:t>
            </a:r>
            <a:r>
              <a:rPr lang="en-US" sz="1400" dirty="0"/>
              <a:t>, </a:t>
            </a:r>
            <a:r>
              <a:rPr lang="en-US" sz="1400" dirty="0">
                <a:hlinkClick r:id="rId10"/>
              </a:rPr>
              <a:t>081r5</a:t>
            </a:r>
            <a:r>
              <a:rPr lang="en-US" sz="1400" dirty="0"/>
              <a:t>, </a:t>
            </a:r>
            <a:r>
              <a:rPr lang="en-US" sz="1400" dirty="0">
                <a:solidFill>
                  <a:srgbClr val="6B9F25"/>
                </a:solidFill>
                <a:hlinkClick r:id="rId11">
                  <a:extLst>
                    <a:ext uri="{A12FA001-AC4F-418D-AE19-62706E023703}">
                      <ahyp:hlinkClr xmlns:ahyp="http://schemas.microsoft.com/office/drawing/2018/hyperlinkcolor" val="tx"/>
                    </a:ext>
                  </a:extLst>
                </a:hlinkClick>
              </a:rPr>
              <a:t>142</a:t>
            </a:r>
            <a:r>
              <a:rPr lang="en-US" sz="1400" dirty="0">
                <a:solidFill>
                  <a:srgbClr val="FF0000"/>
                </a:solidFill>
                <a:hlinkClick r:id="rId11">
                  <a:extLst>
                    <a:ext uri="{A12FA001-AC4F-418D-AE19-62706E023703}">
                      <ahyp:hlinkClr xmlns:ahyp="http://schemas.microsoft.com/office/drawing/2018/hyperlinkcolor" val="tx"/>
                    </a:ext>
                  </a:extLst>
                </a:hlinkClick>
              </a:rPr>
              <a:t>r9</a:t>
            </a:r>
            <a:r>
              <a:rPr lang="en-US" sz="1400" dirty="0"/>
              <a:t>, </a:t>
            </a:r>
            <a:r>
              <a:rPr lang="en-US" sz="1400" dirty="0">
                <a:hlinkClick r:id="rId12"/>
              </a:rPr>
              <a:t>131r7</a:t>
            </a:r>
            <a:r>
              <a:rPr lang="en-US" sz="1400" dirty="0"/>
              <a:t>, </a:t>
            </a:r>
            <a:r>
              <a:rPr lang="en-US" sz="1400" dirty="0">
                <a:hlinkClick r:id="rId13"/>
              </a:rPr>
              <a:t>87r6</a:t>
            </a:r>
            <a:r>
              <a:rPr lang="en-US" sz="1400" dirty="0"/>
              <a:t>, </a:t>
            </a:r>
            <a:r>
              <a:rPr lang="en-US" sz="1400" dirty="0">
                <a:hlinkClick r:id="rId14"/>
              </a:rPr>
              <a:t>169r0</a:t>
            </a:r>
            <a:r>
              <a:rPr lang="en-US" sz="1400" dirty="0"/>
              <a:t>, </a:t>
            </a:r>
            <a:r>
              <a:rPr lang="en-US" sz="1400" dirty="0">
                <a:solidFill>
                  <a:srgbClr val="FF0000"/>
                </a:solidFill>
                <a:hlinkClick r:id="rId15">
                  <a:extLst>
                    <a:ext uri="{A12FA001-AC4F-418D-AE19-62706E023703}">
                      <ahyp:hlinkClr xmlns:ahyp="http://schemas.microsoft.com/office/drawing/2018/hyperlinkcolor" val="tx"/>
                    </a:ext>
                  </a:extLst>
                </a:hlinkClick>
              </a:rPr>
              <a:t>55r4</a:t>
            </a:r>
            <a:endParaRPr lang="en-US" sz="1400" dirty="0">
              <a:solidFill>
                <a:srgbClr val="FF0000"/>
              </a:solidFill>
            </a:endParaRPr>
          </a:p>
          <a:p>
            <a:pPr lvl="1">
              <a:buFont typeface="Arial" panose="020B0604020202020204" pitchFamily="34" charset="0"/>
              <a:buChar char="•"/>
            </a:pPr>
            <a:r>
              <a:rPr lang="en-US" sz="1400" dirty="0"/>
              <a:t>PHY: </a:t>
            </a:r>
            <a:r>
              <a:rPr lang="en-US" sz="1400" dirty="0">
                <a:hlinkClick r:id="rId16"/>
              </a:rPr>
              <a:t>193r1</a:t>
            </a:r>
            <a:r>
              <a:rPr lang="en-US" sz="1400" dirty="0"/>
              <a:t>, </a:t>
            </a:r>
            <a:r>
              <a:rPr lang="en-US" sz="1400" dirty="0">
                <a:hlinkClick r:id="rId17"/>
              </a:rPr>
              <a:t>220r1</a:t>
            </a:r>
            <a:r>
              <a:rPr lang="en-US" sz="1400" dirty="0"/>
              <a:t>, </a:t>
            </a:r>
            <a:r>
              <a:rPr lang="en-US" sz="1400" dirty="0">
                <a:hlinkClick r:id="rId18"/>
              </a:rPr>
              <a:t>224r4</a:t>
            </a:r>
            <a:r>
              <a:rPr lang="en-US" sz="1400" dirty="0"/>
              <a:t>, </a:t>
            </a:r>
          </a:p>
          <a:p>
            <a:pPr marL="0" indent="0"/>
            <a:endParaRPr lang="en-US" sz="1600" dirty="0"/>
          </a:p>
          <a:p>
            <a:pPr marL="0" indent="0"/>
            <a:r>
              <a:rPr lang="en-US" sz="1600" dirty="0"/>
              <a:t>Move: Edward Au				Second: Wook Bong Lee</a:t>
            </a:r>
          </a:p>
          <a:p>
            <a:pPr marL="0" indent="0"/>
            <a:r>
              <a:rPr lang="en-US" sz="1600" dirty="0"/>
              <a:t>Discussion: </a:t>
            </a:r>
            <a:r>
              <a:rPr lang="en-US" sz="1600" b="0" dirty="0"/>
              <a:t>Some discussion on 142r8. Fixed to r9 as per amendment.</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756435729"/>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4081, 5067, 5268, 4082, 5699, 6966, 4210, 6407, 6501, 4211, 4212, 4213, 6328, 6500, 8211, 7424, 7425, 7426, 4206, 4207 in </a:t>
            </a:r>
            <a:r>
              <a:rPr lang="en-US" sz="1200" b="0" dirty="0">
                <a:hlinkClick r:id="rId2"/>
              </a:rPr>
              <a:t>11-21/1786r7</a:t>
            </a:r>
            <a:r>
              <a:rPr lang="en-US" sz="1200" b="0" dirty="0"/>
              <a:t> </a:t>
            </a:r>
            <a:r>
              <a:rPr lang="en-US" sz="1200" b="0" i="1" dirty="0"/>
              <a:t>[20 CIDs]</a:t>
            </a:r>
          </a:p>
          <a:p>
            <a:pPr marL="285750" indent="-285750">
              <a:buFont typeface="Arial" panose="020B0604020202020204" pitchFamily="34" charset="0"/>
              <a:buChar char="•"/>
            </a:pPr>
            <a:r>
              <a:rPr lang="en-US" sz="1200" b="0" dirty="0"/>
              <a:t>5919 in </a:t>
            </a:r>
            <a:r>
              <a:rPr lang="en-US" sz="1200" b="0" dirty="0">
                <a:hlinkClick r:id="rId3"/>
              </a:rPr>
              <a:t>11-21/1770r4</a:t>
            </a:r>
            <a:r>
              <a:rPr lang="en-US" sz="1200" b="0" dirty="0"/>
              <a:t> </a:t>
            </a:r>
            <a:r>
              <a:rPr lang="en-US" sz="1200" b="0" i="1" dirty="0"/>
              <a:t>[1 CID]</a:t>
            </a:r>
          </a:p>
          <a:p>
            <a:pPr marL="285750" indent="-285750">
              <a:buFont typeface="Arial" panose="020B0604020202020204" pitchFamily="34" charset="0"/>
              <a:buChar char="•"/>
            </a:pPr>
            <a:r>
              <a:rPr lang="en-US" sz="1200" b="0" dirty="0"/>
              <a:t>5175 in </a:t>
            </a:r>
            <a:r>
              <a:rPr lang="en-US" sz="1200" b="0" dirty="0">
                <a:hlinkClick r:id="rId4"/>
              </a:rPr>
              <a:t>11-21/1271r4</a:t>
            </a:r>
            <a:r>
              <a:rPr lang="en-US" sz="1200" b="0" dirty="0"/>
              <a:t> </a:t>
            </a:r>
            <a:r>
              <a:rPr lang="en-US" sz="1200" b="0" i="1" dirty="0"/>
              <a:t>[1 CID]</a:t>
            </a:r>
          </a:p>
          <a:p>
            <a:pPr marL="285750" indent="-285750">
              <a:buFont typeface="Arial" panose="020B0604020202020204" pitchFamily="34" charset="0"/>
              <a:buChar char="•"/>
            </a:pPr>
            <a:r>
              <a:rPr lang="en-US" sz="1200" b="0" dirty="0"/>
              <a:t>4203, 4205, 4678, 5071, 4087, 6645, </a:t>
            </a:r>
            <a:r>
              <a:rPr lang="en-US" sz="1200" b="0" strike="sngStrike" dirty="0">
                <a:solidFill>
                  <a:srgbClr val="FF0000"/>
                </a:solidFill>
              </a:rPr>
              <a:t>5075, </a:t>
            </a:r>
            <a:r>
              <a:rPr lang="en-US" sz="1200" b="0" dirty="0"/>
              <a:t>8252, 8253 in </a:t>
            </a:r>
            <a:r>
              <a:rPr lang="en-US" sz="1200" b="0" dirty="0">
                <a:hlinkClick r:id="rId5"/>
              </a:rPr>
              <a:t>11-21/1184r3</a:t>
            </a:r>
            <a:r>
              <a:rPr lang="en-US" sz="1200" b="0" dirty="0"/>
              <a:t>  </a:t>
            </a:r>
            <a:r>
              <a:rPr lang="en-US" sz="1200" b="0" i="1" dirty="0"/>
              <a:t>[</a:t>
            </a:r>
            <a:r>
              <a:rPr lang="en-US" sz="1200" b="0" i="1" dirty="0">
                <a:solidFill>
                  <a:srgbClr val="FF0000"/>
                </a:solidFill>
              </a:rPr>
              <a:t>8</a:t>
            </a:r>
            <a:r>
              <a:rPr lang="en-US" sz="1200" b="0" i="1" dirty="0"/>
              <a:t> CIDs]</a:t>
            </a:r>
          </a:p>
          <a:p>
            <a:pPr marL="285750" indent="-285750">
              <a:buFont typeface="Arial" panose="020B0604020202020204" pitchFamily="34" charset="0"/>
              <a:buChar char="•"/>
            </a:pPr>
            <a:r>
              <a:rPr lang="en-US" sz="1200" b="0" dirty="0"/>
              <a:t>7061 in </a:t>
            </a:r>
            <a:r>
              <a:rPr lang="en-US" sz="1200" b="0" dirty="0">
                <a:hlinkClick r:id="rId6"/>
              </a:rPr>
              <a:t>11-21/1172r3</a:t>
            </a:r>
            <a:r>
              <a:rPr lang="en-US" sz="1200" b="0" dirty="0"/>
              <a:t> </a:t>
            </a:r>
            <a:r>
              <a:rPr lang="en-US" sz="1200" b="0" i="1" dirty="0"/>
              <a:t>[1 CID]</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during the MAC ad-hoc conf calls.</a:t>
            </a:r>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62568694"/>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307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5141, 5903, 6555 in </a:t>
            </a:r>
            <a:r>
              <a:rPr lang="en-US" sz="1200" b="0" dirty="0">
                <a:solidFill>
                  <a:schemeClr val="tx1"/>
                </a:solidFill>
                <a:hlinkClick r:id="rId2"/>
              </a:rPr>
              <a:t>11-21/1509r2</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4295 in </a:t>
            </a:r>
            <a:r>
              <a:rPr lang="en-US" sz="1200" b="0" dirty="0">
                <a:solidFill>
                  <a:schemeClr val="tx1"/>
                </a:solidFill>
                <a:hlinkClick r:id="rId3"/>
              </a:rPr>
              <a:t>11-21/1761r3</a:t>
            </a:r>
            <a:r>
              <a:rPr lang="en-US" sz="1200" b="0" i="1" dirty="0">
                <a:solidFill>
                  <a:schemeClr val="tx1"/>
                </a:solidFill>
              </a:rPr>
              <a:t> [1 CID]</a:t>
            </a:r>
          </a:p>
          <a:p>
            <a:pPr marL="285750" indent="-285750">
              <a:buFont typeface="Arial" panose="020B0604020202020204" pitchFamily="34" charset="0"/>
              <a:buChar char="•"/>
            </a:pPr>
            <a:r>
              <a:rPr lang="en-US" sz="1200" b="0" dirty="0">
                <a:solidFill>
                  <a:schemeClr val="tx1"/>
                </a:solidFill>
              </a:rPr>
              <a:t>6979 in </a:t>
            </a:r>
            <a:r>
              <a:rPr lang="en-US" sz="1200" b="0" dirty="0">
                <a:solidFill>
                  <a:schemeClr val="tx1"/>
                </a:solidFill>
                <a:hlinkClick r:id="rId4"/>
              </a:rPr>
              <a:t>11-21/1856r1</a:t>
            </a:r>
            <a:r>
              <a:rPr lang="en-US" sz="1200" b="0" i="1" dirty="0">
                <a:solidFill>
                  <a:schemeClr val="tx1"/>
                </a:solidFill>
              </a:rPr>
              <a:t> [1 CID]</a:t>
            </a:r>
          </a:p>
          <a:p>
            <a:pPr marL="285750" indent="-285750">
              <a:buFont typeface="Arial" panose="020B0604020202020204" pitchFamily="34" charset="0"/>
              <a:buChar char="•"/>
            </a:pPr>
            <a:r>
              <a:rPr lang="en-US" sz="1200" b="0" dirty="0">
                <a:solidFill>
                  <a:schemeClr val="tx1"/>
                </a:solidFill>
              </a:rPr>
              <a:t>5355, 6327, 6352, 6961, 7833, 4835 in </a:t>
            </a:r>
            <a:r>
              <a:rPr lang="en-US" sz="1200" b="0" dirty="0">
                <a:solidFill>
                  <a:schemeClr val="tx1"/>
                </a:solidFill>
                <a:hlinkClick r:id="rId5"/>
              </a:rPr>
              <a:t>11-21/1484r6</a:t>
            </a:r>
            <a:r>
              <a:rPr lang="en-US" sz="1200" b="0" i="1" dirty="0">
                <a:solidFill>
                  <a:schemeClr val="tx1"/>
                </a:solidFill>
              </a:rPr>
              <a:t> [6 CIDs]</a:t>
            </a:r>
          </a:p>
          <a:p>
            <a:pPr marL="285750" indent="-285750">
              <a:buFont typeface="Arial" panose="020B0604020202020204" pitchFamily="34" charset="0"/>
              <a:buChar char="•"/>
            </a:pPr>
            <a:r>
              <a:rPr lang="en-US" sz="1200" b="0" dirty="0">
                <a:solidFill>
                  <a:schemeClr val="tx1"/>
                </a:solidFill>
              </a:rPr>
              <a:t>7584, 5178, 5057, 5826, 8282, 7571, 6557, 7392, 5665, 8031, 7813, 6871, 6189, 6190, 6191, 6192, 6535, 5740, 8225, 4084, 4085, 4086, 5059, 5060, 5967 in </a:t>
            </a:r>
            <a:r>
              <a:rPr lang="en-US" sz="1200" b="0" dirty="0">
                <a:solidFill>
                  <a:schemeClr val="tx1"/>
                </a:solidFill>
                <a:hlinkClick r:id="rId6"/>
              </a:rPr>
              <a:t>11-22/0024r4</a:t>
            </a:r>
            <a:r>
              <a:rPr lang="en-US" sz="1200" b="0" dirty="0">
                <a:solidFill>
                  <a:schemeClr val="tx1"/>
                </a:solidFill>
              </a:rPr>
              <a:t> </a:t>
            </a:r>
            <a:r>
              <a:rPr lang="en-US" sz="1200" b="0" i="1" dirty="0">
                <a:solidFill>
                  <a:schemeClr val="tx1"/>
                </a:solidFill>
              </a:rPr>
              <a:t>[25 CIDs]</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Mike Montemurro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during the MAC ad-hoc conf calls.</a:t>
            </a:r>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2009470"/>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308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4115, 4278, 4280, 5339, 5340, 6648, </a:t>
            </a:r>
            <a:r>
              <a:rPr lang="en-US" sz="1200" b="0" u="sng" strike="sngStrike" dirty="0">
                <a:solidFill>
                  <a:srgbClr val="FF0000"/>
                </a:solidFill>
              </a:rPr>
              <a:t>6661, 6936, 6633, 6634*</a:t>
            </a:r>
            <a:r>
              <a:rPr lang="en-US" sz="1200" b="0" strike="sngStrike" dirty="0">
                <a:solidFill>
                  <a:schemeClr val="tx1"/>
                </a:solidFill>
              </a:rPr>
              <a:t>,</a:t>
            </a:r>
            <a:r>
              <a:rPr lang="en-US" sz="1200" b="0" dirty="0">
                <a:solidFill>
                  <a:schemeClr val="tx1"/>
                </a:solidFill>
              </a:rPr>
              <a:t> 5694, 6376, 6644, 8245, 8044, 8246, 8247 in </a:t>
            </a:r>
            <a:r>
              <a:rPr lang="en-US" sz="1200" b="0" dirty="0">
                <a:solidFill>
                  <a:schemeClr val="tx1"/>
                </a:solidFill>
                <a:hlinkClick r:id="rId2"/>
              </a:rPr>
              <a:t>11-22/0201r2</a:t>
            </a:r>
            <a:r>
              <a:rPr lang="en-US" sz="1200" b="0" dirty="0">
                <a:solidFill>
                  <a:schemeClr val="tx1"/>
                </a:solidFill>
              </a:rPr>
              <a:t>  </a:t>
            </a:r>
            <a:r>
              <a:rPr lang="en-US" sz="1200" b="0" i="1" dirty="0">
                <a:solidFill>
                  <a:schemeClr val="tx1"/>
                </a:solidFill>
              </a:rPr>
              <a:t>[13 CIDs]</a:t>
            </a:r>
          </a:p>
          <a:p>
            <a:pPr marL="285750" indent="-285750">
              <a:buFont typeface="Arial" panose="020B0604020202020204" pitchFamily="34" charset="0"/>
              <a:buChar char="•"/>
            </a:pPr>
            <a:r>
              <a:rPr lang="en-US" sz="1200" b="0" dirty="0">
                <a:solidFill>
                  <a:schemeClr val="tx1"/>
                </a:solidFill>
              </a:rPr>
              <a:t>6706, 5052 4107, 7352, 5136, 4350, 5137, 6373, 8176, 8174, 8175, 6370, 8056, 6708 5358, 6652 in </a:t>
            </a:r>
            <a:r>
              <a:rPr lang="en-US" sz="1200" b="0" dirty="0">
                <a:solidFill>
                  <a:schemeClr val="tx1"/>
                </a:solidFill>
                <a:hlinkClick r:id="rId3"/>
              </a:rPr>
              <a:t>11-22/0193r0</a:t>
            </a:r>
            <a:r>
              <a:rPr lang="en-US" sz="1200" b="0" dirty="0">
                <a:solidFill>
                  <a:schemeClr val="tx1"/>
                </a:solidFill>
              </a:rPr>
              <a:t> </a:t>
            </a:r>
            <a:r>
              <a:rPr lang="en-US" sz="1200" b="0" i="1" dirty="0">
                <a:solidFill>
                  <a:schemeClr val="tx1"/>
                </a:solidFill>
              </a:rPr>
              <a:t>[16 CIDs]</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Minyoung Park</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endParaRPr lang="en-US" sz="1600" dirty="0"/>
          </a:p>
          <a:p>
            <a:pPr marL="0" indent="0"/>
            <a:r>
              <a:rPr lang="en-US" sz="1600" i="1" dirty="0"/>
              <a:t>Note: These are comment resolution documents that obtained ≥ 75% support during the straw poll phase during the MAC ad-hoc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38649876"/>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309 (MAC-5)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4281, 5533, 6672, 6748, 7287 in </a:t>
            </a:r>
            <a:r>
              <a:rPr lang="en-US" sz="1200" b="0" dirty="0">
                <a:solidFill>
                  <a:schemeClr val="tx1"/>
                </a:solidFill>
                <a:hlinkClick r:id="rId2"/>
              </a:rPr>
              <a:t>11-21/1681r15</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 4136, 8153, 4140, 4141, 4805, 4142, 7341, 7554, 7680, 8065 in </a:t>
            </a:r>
            <a:r>
              <a:rPr lang="en-US" sz="1200" b="0" dirty="0">
                <a:solidFill>
                  <a:schemeClr val="tx1"/>
                </a:solidFill>
                <a:hlinkClick r:id="rId3"/>
              </a:rPr>
              <a:t>11-22/0239r1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Rajat Pushkarna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endParaRPr lang="en-US" sz="1600" dirty="0"/>
          </a:p>
          <a:p>
            <a:pPr marL="0" indent="0"/>
            <a:r>
              <a:rPr lang="en-US" sz="1600" i="1" dirty="0"/>
              <a:t>Note: These are comment resolution documents that obtained ≥ 75% support during the straw poll phase during the Monday MAC ad-hoc session.</a:t>
            </a:r>
          </a:p>
          <a:p>
            <a:pPr marL="0" indent="0"/>
            <a:endParaRPr lang="en-US" sz="1200" i="1" dirty="0">
              <a:solidFill>
                <a:srgbClr val="FF0000"/>
              </a:solidFill>
            </a:endParaRP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31050565"/>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310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4313, 4314 in </a:t>
            </a:r>
            <a:r>
              <a:rPr lang="en-US" sz="1200" b="0" dirty="0">
                <a:hlinkClick r:id="rId2"/>
              </a:rPr>
              <a:t>11-22/0027r3</a:t>
            </a:r>
            <a:r>
              <a:rPr lang="en-US" sz="1200" b="0" dirty="0"/>
              <a:t> </a:t>
            </a:r>
            <a:r>
              <a:rPr lang="en-US" sz="1200" b="0" i="1" dirty="0"/>
              <a:t>[2 CIDs]</a:t>
            </a:r>
          </a:p>
          <a:p>
            <a:pPr marL="285750" indent="-285750">
              <a:buFont typeface="Arial" panose="020B0604020202020204" pitchFamily="34" charset="0"/>
              <a:buChar char="•"/>
            </a:pPr>
            <a:r>
              <a:rPr lang="en-US" sz="1200" b="0" dirty="0"/>
              <a:t>4583, 5441, 4097, 6486, 6485, 5370, 7028, 4875, 4876, 7682, 4967, 5589, 7690, 5465, 6091, 4886, 6126, 6125, 5946, 5852, 6686, 5733, 5205 in </a:t>
            </a:r>
            <a:r>
              <a:rPr lang="en-US" sz="1200" b="0" dirty="0">
                <a:hlinkClick r:id="rId3"/>
              </a:rPr>
              <a:t>11-22/0237r1</a:t>
            </a:r>
            <a:r>
              <a:rPr lang="en-US" sz="1200" b="0" dirty="0"/>
              <a:t> </a:t>
            </a:r>
            <a:r>
              <a:rPr lang="en-US" sz="1200" b="0" i="1" dirty="0"/>
              <a:t>[23 CIDs]</a:t>
            </a:r>
          </a:p>
          <a:p>
            <a:pPr marL="285750" indent="-285750">
              <a:buFont typeface="Arial" panose="020B0604020202020204" pitchFamily="34" charset="0"/>
              <a:buChar char="•"/>
            </a:pPr>
            <a:r>
              <a:rPr lang="en-US" sz="1200" b="0" dirty="0"/>
              <a:t>4289, 6942 in </a:t>
            </a:r>
            <a:r>
              <a:rPr lang="en-US" sz="1200" b="0" dirty="0">
                <a:hlinkClick r:id="rId4"/>
              </a:rPr>
              <a:t>11-22/155r0</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4197, 4976, 7015, 7064, 7911 in </a:t>
            </a:r>
            <a:r>
              <a:rPr lang="en-US" sz="1200" b="0" dirty="0">
                <a:hlinkClick r:id="rId5"/>
              </a:rPr>
              <a:t>11-22/171r0</a:t>
            </a:r>
            <a:r>
              <a:rPr lang="en-US" sz="1200" b="0" dirty="0"/>
              <a:t> </a:t>
            </a:r>
            <a:r>
              <a:rPr lang="en-US" sz="1200" b="0" i="1" dirty="0"/>
              <a:t>[5 CIDs]</a:t>
            </a:r>
          </a:p>
          <a:p>
            <a:pPr marL="285750" indent="-285750">
              <a:buFont typeface="Arial" panose="020B0604020202020204" pitchFamily="34" charset="0"/>
              <a:buChar char="•"/>
            </a:pPr>
            <a:r>
              <a:rPr lang="en-US" sz="1200" b="0" dirty="0"/>
              <a:t>4195, 5234, 5446, 5776, 6174, 7057, 7394, 8312 in </a:t>
            </a:r>
            <a:r>
              <a:rPr lang="en-US" sz="1200" b="0" dirty="0">
                <a:hlinkClick r:id="rId6"/>
              </a:rPr>
              <a:t>11-22/0083r2</a:t>
            </a:r>
            <a:r>
              <a:rPr lang="en-US" sz="1200" b="0" dirty="0"/>
              <a:t> </a:t>
            </a:r>
            <a:r>
              <a:rPr lang="en-US" sz="1200" b="0" i="1" dirty="0"/>
              <a:t>[8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400" dirty="0"/>
          </a:p>
          <a:p>
            <a:pPr marL="0" indent="0"/>
            <a:r>
              <a:rPr lang="en-US" sz="1400" dirty="0"/>
              <a:t>Move: Jason Guo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Joint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42065000"/>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311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t>5311 in </a:t>
            </a:r>
            <a:r>
              <a:rPr lang="en-US" sz="1400" b="0" dirty="0">
                <a:hlinkClick r:id="rId2"/>
              </a:rPr>
              <a:t>11-22/230r3</a:t>
            </a:r>
            <a:r>
              <a:rPr lang="en-US" sz="1400" b="0" dirty="0"/>
              <a:t> </a:t>
            </a:r>
            <a:r>
              <a:rPr lang="en-US" sz="1400" b="0" i="1" dirty="0"/>
              <a:t>[1 CID]</a:t>
            </a:r>
          </a:p>
          <a:p>
            <a:pPr marL="285750" indent="-285750">
              <a:buFont typeface="Arial" panose="020B0604020202020204" pitchFamily="34" charset="0"/>
              <a:buChar char="•"/>
            </a:pPr>
            <a:r>
              <a:rPr lang="en-US" sz="1400" b="0" dirty="0"/>
              <a:t>5581, 5582, 5583, 5584, 5585, 5586, 6109, 6110, 6637, 7759, 7760, 7761, 7762, 7763, 7764, 7765, 7766, 7767, 7768, 7769, 7770 in </a:t>
            </a:r>
            <a:r>
              <a:rPr lang="en-US" sz="1400" b="0" dirty="0">
                <a:hlinkClick r:id="rId3"/>
              </a:rPr>
              <a:t>11-22/228r2</a:t>
            </a:r>
            <a:r>
              <a:rPr lang="en-US" sz="1400" b="0" dirty="0"/>
              <a:t> </a:t>
            </a:r>
            <a:r>
              <a:rPr lang="en-US" sz="1400" b="0" i="1" dirty="0"/>
              <a:t>[21 CIDs]</a:t>
            </a:r>
          </a:p>
          <a:p>
            <a:pPr marL="0" indent="0"/>
            <a:r>
              <a:rPr lang="en-US" altLang="en-US" sz="1600" b="1" dirty="0"/>
              <a:t>and incorporate the text changes into the latest TGbe draft.</a:t>
            </a:r>
            <a:endParaRPr lang="en-US" sz="1600" dirty="0"/>
          </a:p>
          <a:p>
            <a:pPr marL="285750" indent="-285750">
              <a:buFont typeface="Arial" panose="020B0604020202020204" pitchFamily="34" charset="0"/>
              <a:buChar char="•"/>
            </a:pPr>
            <a:endParaRPr lang="en-US" sz="1600" dirty="0"/>
          </a:p>
          <a:p>
            <a:pPr marL="0" indent="0"/>
            <a:r>
              <a:rPr lang="en-US" sz="1600" dirty="0"/>
              <a:t>Move: Chunyu Hu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endParaRPr lang="en-US" sz="1600" dirty="0"/>
          </a:p>
          <a:p>
            <a:pPr marL="0" indent="0"/>
            <a:r>
              <a:rPr lang="en-US" sz="1600" i="1" dirty="0"/>
              <a:t>Note: These are comment resolution documents that obtained ≥ 75% support during the straw poll phase during the Joint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5061259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7116, </a:t>
            </a:r>
            <a:r>
              <a:rPr lang="en-US" sz="1400" b="0" strike="sngStrike" dirty="0">
                <a:solidFill>
                  <a:srgbClr val="FF0000"/>
                </a:solidFill>
              </a:rPr>
              <a:t>7719,</a:t>
            </a:r>
            <a:r>
              <a:rPr lang="en-US" sz="1400" b="0" dirty="0">
                <a:solidFill>
                  <a:schemeClr val="tx1"/>
                </a:solidFill>
              </a:rPr>
              <a:t> </a:t>
            </a:r>
            <a:r>
              <a:rPr lang="en-US" sz="1400" b="0" u="sng" dirty="0">
                <a:solidFill>
                  <a:srgbClr val="FF0000"/>
                </a:solidFill>
              </a:rPr>
              <a:t>7119</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Subir Das				Second: Youhan Kim</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15819893"/>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313 (One CCFS)</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11-21/1533r</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5</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and incorporate the text changes under heading “</a:t>
            </a:r>
            <a:r>
              <a:rPr lang="en-US" sz="1600" u="sng" dirty="0">
                <a:latin typeface="Times New Roman" panose="02020603050405020304" pitchFamily="18" charset="0"/>
                <a:ea typeface="Calibri" panose="020F0502020204030204" pitchFamily="34" charset="0"/>
                <a:cs typeface="Times New Roman" panose="02020603050405020304" pitchFamily="18" charset="0"/>
              </a:rPr>
              <a:t>Option 1: one</a:t>
            </a:r>
            <a:r>
              <a:rPr lang="en-US" sz="1600" b="1" u="sng" dirty="0">
                <a:effectLst/>
                <a:latin typeface="Times New Roman" panose="02020603050405020304" pitchFamily="18" charset="0"/>
                <a:ea typeface="Calibri" panose="020F0502020204030204" pitchFamily="34" charset="0"/>
                <a:cs typeface="Times New Roman" panose="02020603050405020304" pitchFamily="18" charset="0"/>
              </a:rPr>
              <a:t> CCFS subfield”</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6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b="0" dirty="0">
                <a:effectLst/>
                <a:latin typeface="+mj-lt"/>
                <a:ea typeface="Calibri" panose="020F0502020204030204" pitchFamily="34" charset="0"/>
                <a:cs typeface="Times New Roman" panose="02020603050405020304" pitchFamily="18" charset="0"/>
              </a:rPr>
              <a:t>4261, 4263, 5124, 5125, 6234, 6602, 6603, 6702, 6703, 8278, 8279</a:t>
            </a:r>
          </a:p>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spcBef>
                <a:spcPts val="0"/>
              </a:spcBef>
              <a:spcAft>
                <a:spcPts val="0"/>
              </a:spcAft>
            </a:pPr>
            <a:r>
              <a:rPr lang="en-US" sz="1400" dirty="0"/>
              <a:t>Move: George Cherian 				Second: Yongho Seok</a:t>
            </a:r>
          </a:p>
          <a:p>
            <a:pPr marL="0" indent="0"/>
            <a:r>
              <a:rPr lang="en-US" sz="1400" dirty="0"/>
              <a:t>Discussion: Some discussion.</a:t>
            </a:r>
            <a:endParaRPr lang="en-US" sz="1400" b="0" dirty="0"/>
          </a:p>
          <a:p>
            <a:r>
              <a:rPr lang="en-US" sz="1400" dirty="0"/>
              <a:t>Preliminary Result: 73Y, 39N, 44A (preliminary fails).</a:t>
            </a:r>
          </a:p>
          <a:p>
            <a:r>
              <a:rPr lang="en-US" sz="1400" dirty="0">
                <a:highlight>
                  <a:srgbClr val="FF0000"/>
                </a:highlight>
              </a:rPr>
              <a:t>Result: 73Y, 38N, 44A (fails)</a:t>
            </a:r>
          </a:p>
          <a:p>
            <a:pPr marL="0" indent="0"/>
            <a:endParaRPr lang="en-US" sz="1400" i="1" dirty="0"/>
          </a:p>
          <a:p>
            <a:pPr marL="0" indent="0"/>
            <a:r>
              <a:rPr lang="en-US" sz="1400" i="1" dirty="0"/>
              <a:t>Note: Two SPs were run on this option in previous Joint calls with following results:</a:t>
            </a:r>
          </a:p>
          <a:p>
            <a:pPr marL="0" indent="0"/>
            <a:r>
              <a:rPr lang="en-US" sz="1400" i="1" dirty="0"/>
              <a:t>First SP: 39Y, 27N, 29A</a:t>
            </a:r>
          </a:p>
          <a:p>
            <a:pPr marL="0" indent="0"/>
            <a:r>
              <a:rPr lang="en-US" sz="1400" i="1" dirty="0"/>
              <a:t>Second SP: 50Y, 29N, 24A</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52442541"/>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314 (Two CCFS)</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11-21/1533r</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5</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and incorporate the text changes under heading “</a:t>
            </a:r>
            <a:r>
              <a:rPr lang="en-US" sz="1600" u="sng" dirty="0">
                <a:latin typeface="Times New Roman" panose="02020603050405020304" pitchFamily="18" charset="0"/>
                <a:ea typeface="Calibri" panose="020F0502020204030204" pitchFamily="34" charset="0"/>
                <a:cs typeface="Times New Roman" panose="02020603050405020304" pitchFamily="18" charset="0"/>
              </a:rPr>
              <a:t>Option 2: two</a:t>
            </a:r>
            <a:r>
              <a:rPr lang="en-US" sz="1600" b="1" u="sng" dirty="0">
                <a:effectLst/>
                <a:latin typeface="Times New Roman" panose="02020603050405020304" pitchFamily="18" charset="0"/>
                <a:ea typeface="Calibri" panose="020F0502020204030204" pitchFamily="34" charset="0"/>
                <a:cs typeface="Times New Roman" panose="02020603050405020304" pitchFamily="18" charset="0"/>
              </a:rPr>
              <a:t> CCFS subfields”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6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b="0" dirty="0">
                <a:effectLst/>
                <a:latin typeface="+mj-lt"/>
                <a:ea typeface="Calibri" panose="020F0502020204030204" pitchFamily="34" charset="0"/>
                <a:cs typeface="Times New Roman" panose="02020603050405020304" pitchFamily="18" charset="0"/>
              </a:rPr>
              <a:t>4261, 4263, 5124, 5125, 6234, 6602, 6603, 6702, 6703, 8278, 8279</a:t>
            </a:r>
          </a:p>
          <a:p>
            <a:pPr marL="0">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NOTE*-There will be no PHY changes, i.e., only one segment is present and the CCFSes will encode only such one frequency segment.</a:t>
            </a:r>
            <a:endParaRPr lang="en-US" sz="1200" b="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6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sz="1400" dirty="0"/>
              <a:t>Move: Guogang Huang				Second: Ross Jian Yu</a:t>
            </a:r>
          </a:p>
          <a:p>
            <a:pPr marL="0" indent="0"/>
            <a:r>
              <a:rPr lang="en-US" sz="1400" dirty="0"/>
              <a:t>Discussion: Some discussion.</a:t>
            </a:r>
            <a:endParaRPr lang="en-US" sz="1400" b="0" dirty="0"/>
          </a:p>
          <a:p>
            <a:r>
              <a:rPr lang="en-US" sz="1400" dirty="0"/>
              <a:t>Preliminary Result: 67Y, 55N, 57A (preliminary fails).</a:t>
            </a:r>
          </a:p>
          <a:p>
            <a:r>
              <a:rPr lang="en-US" sz="1400" dirty="0">
                <a:highlight>
                  <a:srgbClr val="FF0000"/>
                </a:highlight>
              </a:rPr>
              <a:t>Result: 66Y, 55N, 57A  (fails)</a:t>
            </a:r>
          </a:p>
          <a:p>
            <a:pPr marL="0" indent="0"/>
            <a:endParaRPr lang="en-US" sz="1400" i="1" dirty="0"/>
          </a:p>
          <a:p>
            <a:pPr marL="0" indent="0"/>
            <a:endParaRPr lang="en-US" sz="1400" i="1" dirty="0"/>
          </a:p>
          <a:p>
            <a:pPr marL="0" indent="0"/>
            <a:r>
              <a:rPr lang="en-US" sz="1400" i="1" dirty="0"/>
              <a:t>Note: Two SPs were run on this option in previous Joint calls with following results:</a:t>
            </a:r>
          </a:p>
          <a:p>
            <a:pPr marL="285750" indent="-285750">
              <a:buFont typeface="Arial" panose="020B0604020202020204" pitchFamily="34" charset="0"/>
              <a:buChar char="•"/>
            </a:pPr>
            <a:r>
              <a:rPr lang="en-US" sz="1400" i="1" dirty="0"/>
              <a:t>First SP: 38Y, 27N, 36A</a:t>
            </a:r>
          </a:p>
          <a:p>
            <a:pPr marL="285750" indent="-285750">
              <a:buFont typeface="Arial" panose="020B0604020202020204" pitchFamily="34" charset="0"/>
              <a:buChar char="•"/>
            </a:pPr>
            <a:r>
              <a:rPr lang="en-US" sz="1400" i="1" dirty="0"/>
              <a:t>Second SP: 42Y, 23N, 34A</a:t>
            </a:r>
          </a:p>
          <a:p>
            <a:pPr marL="0" indent="0"/>
            <a:r>
              <a:rPr lang="en-US" sz="1400" i="1" dirty="0"/>
              <a:t>Note* was added to the SP prior to the second attempt.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02902683"/>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Tree>
    <p:extLst>
      <p:ext uri="{BB962C8B-B14F-4D97-AF65-F5344CB8AC3E}">
        <p14:creationId xmlns:p14="http://schemas.microsoft.com/office/powerpoint/2010/main" val="3373051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157-a</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amend motion 157 by replacing 142r8 with 142r9.</a:t>
            </a:r>
          </a:p>
          <a:p>
            <a:pPr marL="0" indent="0"/>
            <a:endParaRPr lang="en-US" sz="1600" dirty="0"/>
          </a:p>
          <a:p>
            <a:pPr marL="0" indent="0"/>
            <a:r>
              <a:rPr lang="en-US" sz="1600" dirty="0"/>
              <a:t>Move: Chunyu Hu				Second: Ming Gan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936493137"/>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315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4540, 4541, 4648, 4687, 4991, 4992, 5568, 6431, 6797, 7171 in </a:t>
            </a:r>
            <a:r>
              <a:rPr lang="en-US" sz="1200" b="0" dirty="0">
                <a:solidFill>
                  <a:schemeClr val="tx1"/>
                </a:solidFill>
                <a:hlinkClick r:id="rId2"/>
              </a:rPr>
              <a:t>11-22/0384r2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4585, 4599, 4600, 4601, 4604, 4605, 4946, 4947, 4948, 4949, 5475, 5476, 5820, 6466, 6798, 7202, 7203, 7205, 7206, 7464, 7465, 8008, 8009, 8010, 8011, 8013 in </a:t>
            </a:r>
            <a:r>
              <a:rPr lang="en-US" sz="1200" b="0" dirty="0">
                <a:solidFill>
                  <a:schemeClr val="tx1"/>
                </a:solidFill>
                <a:hlinkClick r:id="rId3"/>
              </a:rPr>
              <a:t>11-22/0307r2</a:t>
            </a:r>
            <a:r>
              <a:rPr lang="en-US" sz="1200" b="0" dirty="0">
                <a:solidFill>
                  <a:schemeClr val="tx1"/>
                </a:solidFill>
              </a:rPr>
              <a:t> </a:t>
            </a:r>
            <a:r>
              <a:rPr lang="en-US" sz="1200" b="0" i="1" dirty="0">
                <a:solidFill>
                  <a:schemeClr val="tx1"/>
                </a:solidFill>
              </a:rPr>
              <a:t>[26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4634, 4902, 7993, 4645 in </a:t>
            </a:r>
            <a:r>
              <a:rPr lang="en-US" sz="1200" b="0" dirty="0">
                <a:solidFill>
                  <a:schemeClr val="tx1"/>
                </a:solidFill>
                <a:hlinkClick r:id="rId4"/>
              </a:rPr>
              <a:t>11-22/0324r0</a:t>
            </a:r>
            <a:r>
              <a:rPr lang="en-US" sz="1200" b="0" dirty="0">
                <a:solidFill>
                  <a:schemeClr val="tx1"/>
                </a:solidFill>
              </a:rPr>
              <a:t> and 5431, 7013 in </a:t>
            </a:r>
            <a:r>
              <a:rPr lang="en-US" sz="1200" b="0" dirty="0">
                <a:solidFill>
                  <a:schemeClr val="tx1"/>
                </a:solidFill>
                <a:hlinkClick r:id="rId5"/>
              </a:rPr>
              <a:t>11-22/0323r0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4681, 4682, 4683, 4684, 7148, 7150, 7153, 7154, 7155, 4791, 4792, 4793, 4794, 4795, 4796, 4797, 4798, 4799, 4800, 4801, 4903, 4986, 4987, 4988, 4989, 6790, 6789, 7318, 5466, 5812, 6787, 7151, 6428, 6429, 6430, 6785, 6786, 6788, 4674, 7144, 7145, 7146, 7147, 7149, 7152, 7156, 6129, 7142, 7756 in </a:t>
            </a:r>
            <a:r>
              <a:rPr lang="en-US" sz="1200" b="0" dirty="0">
                <a:solidFill>
                  <a:schemeClr val="tx1"/>
                </a:solidFill>
                <a:hlinkClick r:id="rId6"/>
              </a:rPr>
              <a:t>11-22/0383r3</a:t>
            </a:r>
            <a:r>
              <a:rPr lang="en-US" sz="1200" b="0" dirty="0">
                <a:solidFill>
                  <a:schemeClr val="tx1"/>
                </a:solidFill>
              </a:rPr>
              <a:t> </a:t>
            </a:r>
            <a:r>
              <a:rPr lang="en-US" sz="1200" b="0" i="1" dirty="0">
                <a:solidFill>
                  <a:schemeClr val="tx1"/>
                </a:solidFill>
              </a:rPr>
              <a:t>[49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7992, 4536, 4644, 4899, 4900, 4901 in </a:t>
            </a:r>
            <a:r>
              <a:rPr lang="en-US" sz="1200" b="0" dirty="0">
                <a:solidFill>
                  <a:schemeClr val="tx1"/>
                </a:solidFill>
                <a:hlinkClick r:id="rId7"/>
              </a:rPr>
              <a:t>11-22/0322r1</a:t>
            </a:r>
            <a:r>
              <a:rPr lang="en-US" sz="1200" b="0" dirty="0">
                <a:solidFill>
                  <a:schemeClr val="tx1"/>
                </a:solidFill>
              </a:rPr>
              <a:t> and 4663 in </a:t>
            </a:r>
            <a:r>
              <a:rPr lang="en-US" sz="1200" b="0" dirty="0">
                <a:solidFill>
                  <a:schemeClr val="tx1"/>
                </a:solidFill>
                <a:hlinkClick r:id="rId8"/>
              </a:rPr>
              <a:t>11-22/0346r0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Yan Xin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Wednesday/Thursday PHY ad-hoc sessions.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95886461"/>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316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Times New Roman" panose="02020603050405020304" pitchFamily="18" charset="0"/>
              </a:rPr>
              <a:t>4941, 5443 in </a:t>
            </a:r>
            <a:r>
              <a:rPr lang="en-US" sz="1200" b="0" dirty="0">
                <a:effectLst/>
                <a:ea typeface="Times New Roman" panose="02020603050405020304" pitchFamily="18" charset="0"/>
                <a:hlinkClick r:id="rId2"/>
              </a:rPr>
              <a:t>11-22/0429r0</a:t>
            </a:r>
            <a:r>
              <a:rPr lang="en-US" sz="1200" b="0" dirty="0">
                <a:effectLst/>
                <a:ea typeface="Times New Roman" panose="02020603050405020304" pitchFamily="18" charset="0"/>
              </a:rPr>
              <a:t> and 6118, 6915 in </a:t>
            </a:r>
            <a:r>
              <a:rPr lang="en-US" sz="1200" b="0" dirty="0">
                <a:effectLst/>
                <a:ea typeface="Times New Roman" panose="02020603050405020304" pitchFamily="18" charset="0"/>
                <a:hlinkClick r:id="rId3"/>
              </a:rPr>
              <a:t>11-22/0419r1</a:t>
            </a:r>
            <a:r>
              <a:rPr lang="en-US" sz="1200" b="0" dirty="0">
                <a:effectLst/>
                <a:ea typeface="Times New Roman" panose="02020603050405020304" pitchFamily="18" charset="0"/>
              </a:rPr>
              <a:t> and 6080 in </a:t>
            </a:r>
            <a:r>
              <a:rPr lang="en-US" sz="1200" b="0" dirty="0">
                <a:effectLst/>
                <a:ea typeface="Times New Roman" panose="02020603050405020304" pitchFamily="18" charset="0"/>
                <a:hlinkClick r:id="rId4"/>
              </a:rPr>
              <a:t>11-22/0369r0</a:t>
            </a:r>
            <a:r>
              <a:rPr lang="en-US" sz="1200" b="0" dirty="0">
                <a:effectLst/>
                <a:ea typeface="Times New Roman" panose="02020603050405020304" pitchFamily="18" charset="0"/>
              </a:rPr>
              <a:t> </a:t>
            </a:r>
            <a:r>
              <a:rPr lang="en-US" sz="1200" b="0" i="1" dirty="0">
                <a:effectLst/>
                <a:ea typeface="Times New Roman" panose="02020603050405020304" pitchFamily="18" charset="0"/>
              </a:rPr>
              <a:t>[5 CIDs]</a:t>
            </a:r>
          </a:p>
          <a:p>
            <a:pPr marL="285750" indent="-285750">
              <a:buFont typeface="Arial" panose="020B0604020202020204" pitchFamily="34" charset="0"/>
              <a:buChar char="•"/>
            </a:pPr>
            <a:r>
              <a:rPr lang="en-US" sz="1200" b="0" dirty="0">
                <a:effectLst/>
                <a:ea typeface="Times New Roman" panose="02020603050405020304" pitchFamily="18" charset="0"/>
              </a:rPr>
              <a:t>7173, 7174, 7175, 7309, 7748, 7969, 7970</a:t>
            </a:r>
            <a:r>
              <a:rPr lang="en-US" sz="1200" b="0" dirty="0">
                <a:ea typeface="Times New Roman" panose="02020603050405020304" pitchFamily="18" charset="0"/>
              </a:rPr>
              <a:t> in </a:t>
            </a:r>
            <a:r>
              <a:rPr lang="en-US" sz="1200" b="0" dirty="0">
                <a:effectLst/>
                <a:ea typeface="Times New Roman" panose="02020603050405020304" pitchFamily="18" charset="0"/>
                <a:hlinkClick r:id="rId5"/>
              </a:rPr>
              <a:t>11-22/0420r0</a:t>
            </a:r>
            <a:r>
              <a:rPr lang="en-US" sz="1200" b="0" dirty="0">
                <a:ea typeface="Times New Roman" panose="02020603050405020304" pitchFamily="18" charset="0"/>
              </a:rPr>
              <a:t> and </a:t>
            </a:r>
            <a:r>
              <a:rPr lang="en-US" sz="1200" b="0" dirty="0">
                <a:effectLst/>
                <a:ea typeface="Times New Roman" panose="02020603050405020304" pitchFamily="18" charset="0"/>
              </a:rPr>
              <a:t>4574</a:t>
            </a:r>
            <a:r>
              <a:rPr lang="en-US" sz="1200" b="0" dirty="0">
                <a:ea typeface="Times New Roman" panose="02020603050405020304" pitchFamily="18" charset="0"/>
              </a:rPr>
              <a:t> in </a:t>
            </a:r>
            <a:r>
              <a:rPr lang="en-US" sz="1200" b="0" dirty="0">
                <a:effectLst/>
                <a:ea typeface="Times New Roman" panose="02020603050405020304" pitchFamily="18" charset="0"/>
                <a:hlinkClick r:id="rId6"/>
              </a:rPr>
              <a:t>11-22/0456r2</a:t>
            </a:r>
            <a:r>
              <a:rPr lang="en-US" sz="1200" b="0" dirty="0">
                <a:effectLst/>
                <a:ea typeface="Times New Roman" panose="02020603050405020304" pitchFamily="18" charset="0"/>
              </a:rPr>
              <a:t> </a:t>
            </a:r>
            <a:r>
              <a:rPr lang="en-US" sz="1200" b="0" i="1" dirty="0">
                <a:effectLst/>
                <a:ea typeface="Times New Roman" panose="02020603050405020304" pitchFamily="18" charset="0"/>
              </a:rPr>
              <a:t>[8 CIDs]</a:t>
            </a:r>
            <a:endParaRPr lang="en-US" sz="1200" b="0" dirty="0">
              <a:effectLst/>
              <a:ea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4847, 7661 in </a:t>
            </a:r>
            <a:r>
              <a:rPr lang="en-US" sz="1200" b="0" dirty="0">
                <a:solidFill>
                  <a:schemeClr val="tx1"/>
                </a:solidFill>
                <a:hlinkClick r:id="rId7"/>
              </a:rPr>
              <a:t>11-22/475r0</a:t>
            </a:r>
            <a:r>
              <a:rPr lang="en-US" sz="1200" b="0" dirty="0">
                <a:solidFill>
                  <a:schemeClr val="tx1"/>
                </a:solidFill>
              </a:rPr>
              <a:t> and 4602, 4603, 8007, 4568 in </a:t>
            </a:r>
            <a:r>
              <a:rPr lang="en-US" sz="1200" b="0" dirty="0">
                <a:solidFill>
                  <a:schemeClr val="tx1"/>
                </a:solidFill>
                <a:hlinkClick r:id="rId8"/>
              </a:rPr>
              <a:t>11-22/472r0</a:t>
            </a:r>
            <a:r>
              <a:rPr lang="en-US" sz="1200" b="0" dirty="0">
                <a:solidFill>
                  <a:schemeClr val="tx1"/>
                </a:solidFill>
              </a:rPr>
              <a:t> and 7172 in </a:t>
            </a:r>
            <a:r>
              <a:rPr lang="en-US" sz="1200" b="0" dirty="0">
                <a:solidFill>
                  <a:schemeClr val="tx1"/>
                </a:solidFill>
                <a:hlinkClick r:id="rId9"/>
              </a:rPr>
              <a:t>11-22/479r0</a:t>
            </a:r>
            <a:r>
              <a:rPr lang="en-US" sz="1200" b="0" dirty="0">
                <a:solidFill>
                  <a:schemeClr val="tx1"/>
                </a:solidFill>
              </a:rPr>
              <a:t> </a:t>
            </a:r>
            <a:r>
              <a:rPr lang="en-US" sz="1200" b="0" i="1" dirty="0">
                <a:effectLst/>
                <a:ea typeface="Times New Roman" panose="02020603050405020304" pitchFamily="18" charset="0"/>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4615 in </a:t>
            </a:r>
            <a:r>
              <a:rPr lang="en-US" sz="1200" b="0" dirty="0">
                <a:solidFill>
                  <a:schemeClr val="tx1"/>
                </a:solidFill>
                <a:hlinkClick r:id="rId10"/>
              </a:rPr>
              <a:t>11-21/1563r3</a:t>
            </a:r>
            <a:r>
              <a:rPr lang="en-US" sz="1200" b="0" dirty="0">
                <a:solidFill>
                  <a:schemeClr val="tx1"/>
                </a:solidFill>
              </a:rPr>
              <a:t> and 6443, 7236, 7752 in </a:t>
            </a:r>
            <a:r>
              <a:rPr lang="en-US" sz="1200" b="0" dirty="0">
                <a:solidFill>
                  <a:schemeClr val="tx1"/>
                </a:solidFill>
                <a:hlinkClick r:id="rId11"/>
              </a:rPr>
              <a:t>11-22/441r2</a:t>
            </a:r>
            <a:r>
              <a:rPr lang="en-US" sz="1200" b="0" dirty="0">
                <a:solidFill>
                  <a:schemeClr val="tx1"/>
                </a:solidFill>
              </a:rPr>
              <a:t> and 7741 in </a:t>
            </a:r>
            <a:r>
              <a:rPr lang="en-US" sz="1200" b="0" dirty="0">
                <a:solidFill>
                  <a:schemeClr val="tx1"/>
                </a:solidFill>
                <a:hlinkClick r:id="rId12"/>
              </a:rPr>
              <a:t>11-22/483r0</a:t>
            </a:r>
            <a:r>
              <a:rPr lang="en-US" sz="1200" b="0" dirty="0">
                <a:solidFill>
                  <a:schemeClr val="tx1"/>
                </a:solidFill>
              </a:rPr>
              <a:t> </a:t>
            </a:r>
            <a:r>
              <a:rPr lang="en-US" sz="1200" b="0" i="1" dirty="0">
                <a:effectLst/>
                <a:ea typeface="Times New Roman" panose="02020603050405020304" pitchFamily="18" charset="0"/>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4559, 4560, 5392, 5720, 7468 in </a:t>
            </a:r>
            <a:r>
              <a:rPr lang="en-US" sz="1200" b="0" dirty="0">
                <a:solidFill>
                  <a:schemeClr val="tx1"/>
                </a:solidFill>
                <a:hlinkClick r:id="rId13"/>
              </a:rPr>
              <a:t>11-21/1018r47</a:t>
            </a:r>
            <a:r>
              <a:rPr lang="en-US" sz="1200" b="0" dirty="0">
                <a:solidFill>
                  <a:schemeClr val="tx1"/>
                </a:solidFill>
              </a:rPr>
              <a:t> </a:t>
            </a:r>
            <a:r>
              <a:rPr lang="en-US" sz="1200" b="0" i="1" dirty="0">
                <a:effectLst/>
                <a:ea typeface="Times New Roman" panose="02020603050405020304" pitchFamily="18" charset="0"/>
              </a:rPr>
              <a:t>[5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Jianhan Liu				Second: Yan Xin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Wednesday/Thursday PHY ad-hoc sessions.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6388250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317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4697, 6776, 7336, 5933, 4241, 6960, 7831, 7832, 7334, 6325, 4698, 6963, 7063, 7337, 8357 in </a:t>
            </a:r>
            <a:r>
              <a:rPr lang="en-US" sz="1200" b="0" dirty="0">
                <a:solidFill>
                  <a:schemeClr val="tx1"/>
                </a:solidFill>
                <a:hlinkClick r:id="rId2"/>
              </a:rPr>
              <a:t>11-22/214r2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4176, 4449, 4450, 5627, 5870, 5871, 7547, 4177, 4178, 4179, 4338, 5628, 6516, 6747, 7863, 5629, 5621, 5626, 5624, 5619 in </a:t>
            </a:r>
            <a:r>
              <a:rPr lang="en-US" sz="1200" b="0" dirty="0">
                <a:solidFill>
                  <a:schemeClr val="tx1"/>
                </a:solidFill>
                <a:hlinkClick r:id="rId3"/>
              </a:rPr>
              <a:t>11-21/1317r6</a:t>
            </a:r>
            <a:r>
              <a:rPr lang="en-US" sz="1200" b="0" dirty="0">
                <a:solidFill>
                  <a:schemeClr val="tx1"/>
                </a:solidFill>
              </a:rPr>
              <a:t> and 4031, 8296 in </a:t>
            </a:r>
            <a:r>
              <a:rPr lang="en-US" sz="1200" b="0" dirty="0">
                <a:solidFill>
                  <a:schemeClr val="tx1"/>
                </a:solidFill>
                <a:hlinkClick r:id="rId4"/>
              </a:rPr>
              <a:t>11-21/1436r2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4704 5671 6216 6778 6883 8358 4425 in </a:t>
            </a:r>
            <a:r>
              <a:rPr lang="en-US" sz="1200" b="0" dirty="0">
                <a:solidFill>
                  <a:srgbClr val="FF0000"/>
                </a:solidFill>
                <a:hlinkClick r:id="rId5"/>
              </a:rPr>
              <a:t>11-21/1840r4</a:t>
            </a:r>
            <a:r>
              <a:rPr lang="en-US" sz="1200" b="0" dirty="0">
                <a:solidFill>
                  <a:srgbClr val="FF0000"/>
                </a:solidFill>
              </a:rPr>
              <a:t> </a:t>
            </a:r>
            <a:r>
              <a:rPr lang="en-US" sz="1200" b="0" dirty="0">
                <a:solidFill>
                  <a:schemeClr val="tx1"/>
                </a:solidFill>
              </a:rPr>
              <a:t>[7 CIDs]</a:t>
            </a:r>
          </a:p>
          <a:p>
            <a:pPr marL="285750" indent="-285750">
              <a:buFont typeface="Arial" panose="020B0604020202020204" pitchFamily="34" charset="0"/>
              <a:buChar char="•"/>
            </a:pPr>
            <a:r>
              <a:rPr lang="en-US" sz="1200" b="0" dirty="0">
                <a:solidFill>
                  <a:schemeClr val="tx1"/>
                </a:solidFill>
              </a:rPr>
              <a:t>8264, 4000, 5822, 8274, 4009 in </a:t>
            </a:r>
            <a:r>
              <a:rPr lang="en-US" sz="1200" b="0" dirty="0">
                <a:solidFill>
                  <a:schemeClr val="tx1"/>
                </a:solidFill>
                <a:hlinkClick r:id="rId6"/>
              </a:rPr>
              <a:t>11-22/193r1</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6499, 4069, 4392, 4066, 5990, 5147, 4390, 4391, 4710, 6246, 5381, 6372, 8238, 5761, 6251, 5041, 5194, 5219, 8037, 4469, 5148, 6733, 4118, 5725, 4394, 4395, 4396, 6250, 7821, 8180, 4929, 4930, 8181, 6894, 4398, 8239 in </a:t>
            </a:r>
            <a:r>
              <a:rPr lang="en-US" sz="1200" b="0" dirty="0">
                <a:solidFill>
                  <a:schemeClr val="tx1"/>
                </a:solidFill>
                <a:hlinkClick r:id="rId7"/>
              </a:rPr>
              <a:t>11-22/196r1</a:t>
            </a:r>
            <a:r>
              <a:rPr lang="en-US" sz="1200" b="0" dirty="0">
                <a:solidFill>
                  <a:schemeClr val="tx1"/>
                </a:solidFill>
              </a:rPr>
              <a:t> </a:t>
            </a:r>
            <a:r>
              <a:rPr lang="en-US" sz="1200" b="0" i="1" dirty="0">
                <a:solidFill>
                  <a:schemeClr val="tx1"/>
                </a:solidFill>
              </a:rPr>
              <a:t>[36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Subir Das				Second: Minyoung Park</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Wednesday/Thursday MAC ad-hoc sessions.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5924770"/>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318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4134, 4135, 6165, 7771, 8257, 7836 in </a:t>
            </a:r>
            <a:r>
              <a:rPr lang="en-US" sz="1200" b="0" dirty="0">
                <a:solidFill>
                  <a:schemeClr val="tx1"/>
                </a:solidFill>
                <a:hlinkClick r:id="rId2"/>
              </a:rPr>
              <a:t>11-22/226r4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4147 in Option 1 of </a:t>
            </a:r>
            <a:r>
              <a:rPr lang="en-US" sz="1200" b="0" dirty="0">
                <a:solidFill>
                  <a:schemeClr val="tx1"/>
                </a:solidFill>
                <a:hlinkClick r:id="rId3"/>
              </a:rPr>
              <a:t>11-22/230r4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5573, 6106 in </a:t>
            </a:r>
            <a:r>
              <a:rPr lang="en-US" sz="1200" b="0" dirty="0">
                <a:solidFill>
                  <a:schemeClr val="tx1"/>
                </a:solidFill>
                <a:hlinkClick r:id="rId4"/>
              </a:rPr>
              <a:t>11-22/331r1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7757, 7758, 5648, 6167, 7381 in </a:t>
            </a:r>
            <a:r>
              <a:rPr lang="en-US" sz="1200" b="0" dirty="0">
                <a:solidFill>
                  <a:schemeClr val="tx1"/>
                </a:solidFill>
                <a:hlinkClick r:id="rId5"/>
              </a:rPr>
              <a:t>11-22/484r0</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Yunbo Li</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Wednesday/Monday JOINT ad-hoc session.</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375869045"/>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4679, 7014</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Edward Au				Second: Bin Tian</a:t>
            </a:r>
          </a:p>
          <a:p>
            <a:pPr marL="0" indent="0"/>
            <a:r>
              <a:rPr lang="en-US" sz="1600" dirty="0"/>
              <a:t>Discussion: None.</a:t>
            </a:r>
            <a:endParaRPr lang="en-US" sz="1600" b="0" dirty="0"/>
          </a:p>
          <a:p>
            <a:r>
              <a:rPr lang="en-US" sz="1600" dirty="0">
                <a:highlight>
                  <a:srgbClr val="00FF00"/>
                </a:highlight>
              </a:rPr>
              <a:t>Result: Approved with unanimous consent.</a:t>
            </a:r>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32775085"/>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77D7E-1AEC-46CC-ABF4-DF36528EDFA9}"/>
              </a:ext>
            </a:extLst>
          </p:cNvPr>
          <p:cNvSpPr>
            <a:spLocks noGrp="1"/>
          </p:cNvSpPr>
          <p:nvPr>
            <p:ph type="title"/>
          </p:nvPr>
        </p:nvSpPr>
        <p:spPr/>
        <p:txBody>
          <a:bodyPr/>
          <a:lstStyle/>
          <a:p>
            <a:r>
              <a:rPr lang="en-US" dirty="0"/>
              <a:t>Motion 320</a:t>
            </a:r>
          </a:p>
        </p:txBody>
      </p:sp>
      <p:sp>
        <p:nvSpPr>
          <p:cNvPr id="3" name="Content Placeholder 2">
            <a:extLst>
              <a:ext uri="{FF2B5EF4-FFF2-40B4-BE49-F238E27FC236}">
                <a16:creationId xmlns:a16="http://schemas.microsoft.com/office/drawing/2014/main" id="{C53D19CD-EBED-4FFD-A03F-127598D9EA0C}"/>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11-21/1533r</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5</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incorporate the text changes under heading “</a:t>
            </a:r>
            <a:r>
              <a:rPr lang="en-US" sz="1800" u="sng"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Option 2: two</a:t>
            </a:r>
            <a:r>
              <a:rPr lang="en-US" sz="1800" b="1" u="sng"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CCFS </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subfields”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600" b="0" dirty="0">
                <a:effectLst/>
                <a:latin typeface="+mj-lt"/>
                <a:ea typeface="Calibri" panose="020F0502020204030204" pitchFamily="34" charset="0"/>
                <a:cs typeface="Times New Roman" panose="02020603050405020304" pitchFamily="18" charset="0"/>
              </a:rPr>
              <a:t>4261, 4263, 5124, 5125, 6234, 6602, 6603, 6702, 6703, 8278, 8279</a:t>
            </a:r>
          </a:p>
          <a:p>
            <a:endParaRPr lang="en-US" sz="1800" dirty="0"/>
          </a:p>
          <a:p>
            <a:pPr marL="0" indent="0"/>
            <a:r>
              <a:rPr lang="en-US" sz="1800" dirty="0"/>
              <a:t>Move: George Cherian			Second: Stephen McCann</a:t>
            </a:r>
          </a:p>
          <a:p>
            <a:pPr marL="0" indent="0"/>
            <a:r>
              <a:rPr lang="en-US" sz="1800" dirty="0"/>
              <a:t>Discussion: None.</a:t>
            </a:r>
          </a:p>
          <a:p>
            <a:r>
              <a:rPr lang="en-US" sz="1800" dirty="0">
                <a:highlight>
                  <a:srgbClr val="00FF00"/>
                </a:highlight>
              </a:rPr>
              <a:t>Result: Approved with unanimous consent.</a:t>
            </a:r>
          </a:p>
          <a:p>
            <a:endParaRPr lang="en-US" sz="1800" dirty="0"/>
          </a:p>
          <a:p>
            <a:endParaRPr lang="en-US" sz="1800" dirty="0"/>
          </a:p>
          <a:p>
            <a:r>
              <a:rPr lang="en-US" sz="1400" b="0" i="1" dirty="0"/>
              <a:t>Note 1: Previous preliminary result on motion for one CCFS: 73Y, 39N, 44A</a:t>
            </a:r>
          </a:p>
          <a:p>
            <a:r>
              <a:rPr lang="en-US" sz="1400" b="0" i="1" dirty="0"/>
              <a:t>Note 2: Previous preliminary result on motion for two CCFS: 67Y, 55N, 57A</a:t>
            </a:r>
          </a:p>
        </p:txBody>
      </p:sp>
      <p:sp>
        <p:nvSpPr>
          <p:cNvPr id="4" name="Slide Number Placeholder 3">
            <a:extLst>
              <a:ext uri="{FF2B5EF4-FFF2-40B4-BE49-F238E27FC236}">
                <a16:creationId xmlns:a16="http://schemas.microsoft.com/office/drawing/2014/main" id="{913F6843-3C1C-4921-9DCE-BB242A95A29D}"/>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3702296D-5FF0-437C-B6A0-74A5611CC18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70E09F-4F9B-4A87-AC33-91B65FDE7D1B}"/>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4197141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B1EC-9A81-4F81-86B4-1A82D24FE4AF}"/>
              </a:ext>
            </a:extLst>
          </p:cNvPr>
          <p:cNvSpPr>
            <a:spLocks noGrp="1"/>
          </p:cNvSpPr>
          <p:nvPr>
            <p:ph type="title"/>
          </p:nvPr>
        </p:nvSpPr>
        <p:spPr/>
        <p:txBody>
          <a:bodyPr/>
          <a:lstStyle/>
          <a:p>
            <a:r>
              <a:rPr lang="en-US" dirty="0">
                <a:solidFill>
                  <a:schemeClr val="tx1"/>
                </a:solidFill>
              </a:rPr>
              <a:t>Motion 321</a:t>
            </a:r>
            <a:endParaRPr lang="en-US" dirty="0"/>
          </a:p>
        </p:txBody>
      </p:sp>
      <p:sp>
        <p:nvSpPr>
          <p:cNvPr id="3" name="Content Placeholder 2">
            <a:extLst>
              <a:ext uri="{FF2B5EF4-FFF2-40B4-BE49-F238E27FC236}">
                <a16:creationId xmlns:a16="http://schemas.microsoft.com/office/drawing/2014/main" id="{C9808A86-5C83-4950-8418-D154BEC35C9B}"/>
              </a:ext>
            </a:extLst>
          </p:cNvPr>
          <p:cNvSpPr>
            <a:spLocks noGrp="1"/>
          </p:cNvSpPr>
          <p:nvPr>
            <p:ph idx="1"/>
          </p:nvPr>
        </p:nvSpPr>
        <p:spPr>
          <a:xfrm>
            <a:off x="723899" y="2042624"/>
            <a:ext cx="7770813" cy="4113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11-22/0039r3</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4186, 4811, 5121, 5388, 5902, 6001, 6699, 6973, 7327, 7556, 7557, 7665, 7698, 8078, 8317</a:t>
            </a:r>
            <a:endParaRPr lang="en-US" sz="1400" b="0" dirty="0">
              <a:effectLst/>
              <a:latin typeface="Consolas" panose="020B0609020204030204" pitchFamily="49"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1800" dirty="0">
              <a:latin typeface="Times New Roman" panose="02020603050405020304" pitchFamily="18" charset="0"/>
              <a:cs typeface="Times New Roman" panose="02020603050405020304" pitchFamily="18" charset="0"/>
            </a:endParaRPr>
          </a:p>
          <a:p>
            <a:pPr marL="0" indent="0"/>
            <a:r>
              <a:rPr lang="en-US" sz="1600" dirty="0"/>
              <a:t>Move: Dibakar Das				Second: George Cherian</a:t>
            </a:r>
          </a:p>
          <a:p>
            <a:pPr marL="0" indent="0"/>
            <a:r>
              <a:rPr lang="en-US" sz="1600" dirty="0"/>
              <a:t>Discussion: Some discussion.</a:t>
            </a:r>
            <a:endParaRPr lang="en-US" sz="1600" b="0" dirty="0"/>
          </a:p>
          <a:p>
            <a:r>
              <a:rPr lang="en-US" sz="1600" dirty="0"/>
              <a:t>Preliminary Result: 86+1 Y, 57N, 46A (preliminary fails)</a:t>
            </a:r>
          </a:p>
          <a:p>
            <a:r>
              <a:rPr lang="en-US" sz="1600" dirty="0">
                <a:highlight>
                  <a:srgbClr val="FF0000"/>
                </a:highlight>
              </a:rPr>
              <a:t>Result: 84+1Y, 55N, 45A (fails)</a:t>
            </a:r>
          </a:p>
          <a:p>
            <a:endParaRPr lang="en-US" sz="1800" dirty="0">
              <a:solidFill>
                <a:srgbClr val="FF0000"/>
              </a:solidFill>
            </a:endParaRPr>
          </a:p>
          <a:p>
            <a:endParaRPr lang="en-US" sz="1800" b="0" i="1" dirty="0">
              <a:solidFill>
                <a:schemeClr val="tx1"/>
              </a:solidFill>
            </a:endParaRPr>
          </a:p>
          <a:p>
            <a:endParaRPr lang="en-US" sz="1800" b="0" i="1" dirty="0">
              <a:solidFill>
                <a:schemeClr val="tx1"/>
              </a:solidFill>
            </a:endParaRPr>
          </a:p>
          <a:p>
            <a:r>
              <a:rPr lang="en-US" sz="1800" b="0" i="1" dirty="0">
                <a:solidFill>
                  <a:schemeClr val="tx1"/>
                </a:solidFill>
              </a:rPr>
              <a:t>Note: Last SP result in MAC ad hoc on a revision of the doc: </a:t>
            </a:r>
            <a:r>
              <a:rPr lang="en-GB" sz="1800" b="0" i="1" dirty="0">
                <a:solidFill>
                  <a:schemeClr val="tx1"/>
                </a:solidFill>
                <a:effectLst/>
                <a:latin typeface="Times New Roman" panose="02020603050405020304" pitchFamily="18" charset="0"/>
                <a:ea typeface="Times New Roman" panose="02020603050405020304" pitchFamily="18" charset="0"/>
              </a:rPr>
              <a:t>68Y, 67N, 51A</a:t>
            </a:r>
            <a:endParaRPr lang="en-US" sz="1800" b="0" i="1" dirty="0">
              <a:solidFill>
                <a:schemeClr val="tx1"/>
              </a:solidFill>
            </a:endParaRPr>
          </a:p>
          <a:p>
            <a:endParaRPr lang="en-US" sz="1800" dirty="0"/>
          </a:p>
        </p:txBody>
      </p:sp>
      <p:sp>
        <p:nvSpPr>
          <p:cNvPr id="4" name="Slide Number Placeholder 3">
            <a:extLst>
              <a:ext uri="{FF2B5EF4-FFF2-40B4-BE49-F238E27FC236}">
                <a16:creationId xmlns:a16="http://schemas.microsoft.com/office/drawing/2014/main" id="{AA6B09D9-01A0-47BB-BDD9-2D8E1AF4EA4E}"/>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11CD902D-364C-4BFF-BF3C-90B1287B3C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85DF89-B3C2-4045-BC8C-AF09E0FA537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33295811"/>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B1EC-9A81-4F81-86B4-1A82D24FE4AF}"/>
              </a:ext>
            </a:extLst>
          </p:cNvPr>
          <p:cNvSpPr>
            <a:spLocks noGrp="1"/>
          </p:cNvSpPr>
          <p:nvPr>
            <p:ph type="title"/>
          </p:nvPr>
        </p:nvSpPr>
        <p:spPr/>
        <p:txBody>
          <a:bodyPr/>
          <a:lstStyle/>
          <a:p>
            <a:r>
              <a:rPr lang="en-US" dirty="0">
                <a:solidFill>
                  <a:schemeClr val="tx1"/>
                </a:solidFill>
              </a:rPr>
              <a:t>Motion 322</a:t>
            </a:r>
            <a:endParaRPr lang="en-US" dirty="0"/>
          </a:p>
        </p:txBody>
      </p:sp>
      <p:sp>
        <p:nvSpPr>
          <p:cNvPr id="3" name="Content Placeholder 2">
            <a:extLst>
              <a:ext uri="{FF2B5EF4-FFF2-40B4-BE49-F238E27FC236}">
                <a16:creationId xmlns:a16="http://schemas.microsoft.com/office/drawing/2014/main" id="{C9808A86-5C83-4950-8418-D154BEC35C9B}"/>
              </a:ext>
            </a:extLst>
          </p:cNvPr>
          <p:cNvSpPr>
            <a:spLocks noGrp="1"/>
          </p:cNvSpPr>
          <p:nvPr>
            <p:ph idx="1"/>
          </p:nvPr>
        </p:nvSpPr>
        <p:spPr>
          <a:xfrm>
            <a:off x="723899" y="2042624"/>
            <a:ext cx="7770813" cy="4113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11-22/0075r3</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GB" sz="1400" dirty="0">
                <a:effectLst/>
                <a:latin typeface="Times New Roman" panose="02020603050405020304" pitchFamily="18" charset="0"/>
                <a:ea typeface="Malgun Gothic" panose="020B0503020000020004" pitchFamily="34" charset="-127"/>
              </a:rPr>
              <a:t>7860, 7938, 7088, 4166, 6339, 7939, 7089, 7889, 4165, 5110, 5343, 5344</a:t>
            </a:r>
            <a:endParaRPr lang="en-US" sz="1100" dirty="0">
              <a:effectLst/>
              <a:latin typeface="Consolas" panose="020B0609020204030204" pitchFamily="49"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1800" dirty="0">
              <a:latin typeface="Times New Roman" panose="02020603050405020304" pitchFamily="18" charset="0"/>
              <a:cs typeface="Times New Roman" panose="02020603050405020304" pitchFamily="18" charset="0"/>
            </a:endParaRPr>
          </a:p>
          <a:p>
            <a:pPr marL="0" indent="0"/>
            <a:r>
              <a:rPr lang="en-US" sz="1600" dirty="0"/>
              <a:t>Move: Yongho Seok				Second: Yong Liu</a:t>
            </a:r>
          </a:p>
          <a:p>
            <a:pPr marL="0" indent="0"/>
            <a:r>
              <a:rPr lang="en-US" sz="1600" dirty="0"/>
              <a:t>Discussion: Some discussion.</a:t>
            </a:r>
            <a:endParaRPr lang="en-US" sz="1600" b="0" dirty="0"/>
          </a:p>
          <a:p>
            <a:r>
              <a:rPr lang="en-US" sz="1600" dirty="0"/>
              <a:t>Preliminary Result: 90Y, 44N, 50A (preliminary fails)</a:t>
            </a:r>
          </a:p>
          <a:p>
            <a:r>
              <a:rPr lang="en-US" sz="1600" dirty="0">
                <a:highlight>
                  <a:srgbClr val="FF0000"/>
                </a:highlight>
              </a:rPr>
              <a:t>Result: 88Y, 43N, 47A (fails)</a:t>
            </a:r>
          </a:p>
          <a:p>
            <a:endParaRPr lang="en-US" sz="1800" dirty="0">
              <a:solidFill>
                <a:srgbClr val="FF0000"/>
              </a:solidFill>
            </a:endParaRPr>
          </a:p>
          <a:p>
            <a:endParaRPr lang="en-US" sz="1800" b="0" i="1" dirty="0">
              <a:solidFill>
                <a:schemeClr val="tx1"/>
              </a:solidFill>
            </a:endParaRPr>
          </a:p>
          <a:p>
            <a:endParaRPr lang="en-US" sz="1800" b="0" i="1" dirty="0">
              <a:solidFill>
                <a:schemeClr val="tx1"/>
              </a:solidFill>
            </a:endParaRPr>
          </a:p>
          <a:p>
            <a:r>
              <a:rPr lang="en-US" sz="1800" b="0" i="1" dirty="0">
                <a:solidFill>
                  <a:schemeClr val="tx1"/>
                </a:solidFill>
              </a:rPr>
              <a:t>Note: Last SP result in MAC ad hoc on a revision of the doc: </a:t>
            </a:r>
            <a:r>
              <a:rPr lang="en-GB" sz="1800" b="0" i="1" dirty="0">
                <a:solidFill>
                  <a:schemeClr val="tx1"/>
                </a:solidFill>
                <a:effectLst/>
                <a:latin typeface="Times New Roman" panose="02020603050405020304" pitchFamily="18" charset="0"/>
                <a:ea typeface="Times New Roman" panose="02020603050405020304" pitchFamily="18" charset="0"/>
              </a:rPr>
              <a:t>47Y, 23N, 38A</a:t>
            </a:r>
            <a:endParaRPr lang="en-US" sz="1800" b="0" i="1" dirty="0">
              <a:solidFill>
                <a:schemeClr val="tx1"/>
              </a:solidFill>
            </a:endParaRPr>
          </a:p>
        </p:txBody>
      </p:sp>
      <p:sp>
        <p:nvSpPr>
          <p:cNvPr id="4" name="Slide Number Placeholder 3">
            <a:extLst>
              <a:ext uri="{FF2B5EF4-FFF2-40B4-BE49-F238E27FC236}">
                <a16:creationId xmlns:a16="http://schemas.microsoft.com/office/drawing/2014/main" id="{AA6B09D9-01A0-47BB-BDD9-2D8E1AF4EA4E}"/>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11CD902D-364C-4BFF-BF3C-90B1287B3C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85DF89-B3C2-4045-BC8C-AF09E0FA537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25186099"/>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B1EC-9A81-4F81-86B4-1A82D24FE4AF}"/>
              </a:ext>
            </a:extLst>
          </p:cNvPr>
          <p:cNvSpPr>
            <a:spLocks noGrp="1"/>
          </p:cNvSpPr>
          <p:nvPr>
            <p:ph type="title"/>
          </p:nvPr>
        </p:nvSpPr>
        <p:spPr/>
        <p:txBody>
          <a:bodyPr/>
          <a:lstStyle/>
          <a:p>
            <a:r>
              <a:rPr lang="en-US" dirty="0">
                <a:solidFill>
                  <a:schemeClr val="tx1"/>
                </a:solidFill>
              </a:rPr>
              <a:t>Motion 323</a:t>
            </a:r>
            <a:endParaRPr lang="en-US" dirty="0"/>
          </a:p>
        </p:txBody>
      </p:sp>
      <p:sp>
        <p:nvSpPr>
          <p:cNvPr id="3" name="Content Placeholder 2">
            <a:extLst>
              <a:ext uri="{FF2B5EF4-FFF2-40B4-BE49-F238E27FC236}">
                <a16:creationId xmlns:a16="http://schemas.microsoft.com/office/drawing/2014/main" id="{C9808A86-5C83-4950-8418-D154BEC35C9B}"/>
              </a:ext>
            </a:extLst>
          </p:cNvPr>
          <p:cNvSpPr>
            <a:spLocks noGrp="1"/>
          </p:cNvSpPr>
          <p:nvPr>
            <p:ph idx="1"/>
          </p:nvPr>
        </p:nvSpPr>
        <p:spPr>
          <a:xfrm>
            <a:off x="723899" y="2042624"/>
            <a:ext cx="7770813" cy="4113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11-21/1877r8</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6244, 4038, 4251, 6618, 4399, 5220, 5763, 6613, 6614, 6615, 6616, 6252, 4072, 4400, 6032, 4715</a:t>
            </a:r>
          </a:p>
          <a:p>
            <a:pPr marL="0" marR="0" lvl="0" indent="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1800" dirty="0">
              <a:latin typeface="Times New Roman" panose="02020603050405020304" pitchFamily="18" charset="0"/>
              <a:cs typeface="Times New Roman" panose="02020603050405020304" pitchFamily="18" charset="0"/>
            </a:endParaRPr>
          </a:p>
          <a:p>
            <a:pPr marL="0" indent="0"/>
            <a:r>
              <a:rPr lang="en-US" sz="1600" dirty="0"/>
              <a:t>Move: Po-Kai Huang			Second: Laurent Cariou</a:t>
            </a:r>
          </a:p>
          <a:p>
            <a:pPr marL="0" indent="0"/>
            <a:r>
              <a:rPr lang="en-US" sz="1600" dirty="0"/>
              <a:t>Discussion: Some discussion.</a:t>
            </a:r>
            <a:endParaRPr lang="en-US" sz="1600" b="0" dirty="0"/>
          </a:p>
          <a:p>
            <a:r>
              <a:rPr lang="en-US" sz="1600" dirty="0"/>
              <a:t>Preliminary Result:91Y, 75N, 32A (preliminary fails)</a:t>
            </a:r>
          </a:p>
          <a:p>
            <a:r>
              <a:rPr lang="en-US" sz="1600" dirty="0">
                <a:highlight>
                  <a:srgbClr val="FF0000"/>
                </a:highlight>
              </a:rPr>
              <a:t>Result: 89Y, 71N, 32A (fails)</a:t>
            </a:r>
          </a:p>
          <a:p>
            <a:endParaRPr lang="en-US" sz="1800" dirty="0">
              <a:solidFill>
                <a:srgbClr val="FF0000"/>
              </a:solidFill>
            </a:endParaRPr>
          </a:p>
          <a:p>
            <a:endParaRPr lang="en-US" sz="1800" i="1" dirty="0">
              <a:solidFill>
                <a:schemeClr val="tx1"/>
              </a:solidFill>
            </a:endParaRPr>
          </a:p>
          <a:p>
            <a:r>
              <a:rPr lang="en-US" sz="1600" b="0" i="1" dirty="0">
                <a:solidFill>
                  <a:schemeClr val="tx1"/>
                </a:solidFill>
              </a:rPr>
              <a:t>Note: Last SP result in MAC ad hoc on a revision of the doc: </a:t>
            </a:r>
            <a:r>
              <a:rPr lang="en-GB" sz="1600" b="0" i="1" dirty="0">
                <a:solidFill>
                  <a:schemeClr val="tx1"/>
                </a:solidFill>
                <a:effectLst/>
                <a:latin typeface="Times New Roman" panose="02020603050405020304" pitchFamily="18" charset="0"/>
                <a:ea typeface="Times New Roman" panose="02020603050405020304" pitchFamily="18" charset="0"/>
              </a:rPr>
              <a:t>41Y, 32N, 28A</a:t>
            </a:r>
            <a:endParaRPr lang="en-US" sz="1600" b="0" i="1" dirty="0">
              <a:solidFill>
                <a:schemeClr val="tx1"/>
              </a:solidFill>
            </a:endParaRPr>
          </a:p>
        </p:txBody>
      </p:sp>
      <p:sp>
        <p:nvSpPr>
          <p:cNvPr id="4" name="Slide Number Placeholder 3">
            <a:extLst>
              <a:ext uri="{FF2B5EF4-FFF2-40B4-BE49-F238E27FC236}">
                <a16:creationId xmlns:a16="http://schemas.microsoft.com/office/drawing/2014/main" id="{AA6B09D9-01A0-47BB-BDD9-2D8E1AF4EA4E}"/>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11CD902D-364C-4BFF-BF3C-90B1287B3C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85DF89-B3C2-4045-BC8C-AF09E0FA537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483153538"/>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7F5BB-AE65-40E6-9645-28679BBA5139}"/>
              </a:ext>
            </a:extLst>
          </p:cNvPr>
          <p:cNvSpPr>
            <a:spLocks noGrp="1"/>
          </p:cNvSpPr>
          <p:nvPr>
            <p:ph type="title"/>
          </p:nvPr>
        </p:nvSpPr>
        <p:spPr/>
        <p:txBody>
          <a:bodyPr/>
          <a:lstStyle/>
          <a:p>
            <a:r>
              <a:rPr lang="en-US" dirty="0">
                <a:solidFill>
                  <a:schemeClr val="tx1"/>
                </a:solidFill>
              </a:rPr>
              <a:t>Motion 324</a:t>
            </a:r>
            <a:endParaRPr lang="en-US" dirty="0"/>
          </a:p>
        </p:txBody>
      </p:sp>
      <p:sp>
        <p:nvSpPr>
          <p:cNvPr id="3" name="Content Placeholder 2">
            <a:extLst>
              <a:ext uri="{FF2B5EF4-FFF2-40B4-BE49-F238E27FC236}">
                <a16:creationId xmlns:a16="http://schemas.microsoft.com/office/drawing/2014/main" id="{262A27B5-2F61-4A86-8E29-6C547C6763BC}"/>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11-21/1210r9</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6177, 7826, 4078, 4079, 5065, 5066, 5107, 5701, 5702, 5703, 4247, 6965, 7622, 6971, 6972, 6967</a:t>
            </a:r>
          </a:p>
          <a:p>
            <a:pPr marL="0" marR="0" lvl="0" indent="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2000" dirty="0"/>
          </a:p>
          <a:p>
            <a:pPr marL="0" indent="0"/>
            <a:r>
              <a:rPr lang="en-US" sz="1600" dirty="0"/>
              <a:t>Move: Kaiying Lu				Second: Yongho Seok</a:t>
            </a:r>
          </a:p>
          <a:p>
            <a:pPr marL="0" indent="0"/>
            <a:r>
              <a:rPr lang="en-US" sz="1600" dirty="0"/>
              <a:t>Discussion: Some clarification.</a:t>
            </a:r>
            <a:endParaRPr lang="en-US" sz="1600" b="0" dirty="0"/>
          </a:p>
          <a:p>
            <a:r>
              <a:rPr lang="en-US" sz="1600" dirty="0">
                <a:highlight>
                  <a:srgbClr val="00FF00"/>
                </a:highlight>
              </a:rPr>
              <a:t>Result: Approved with unanimous consent.</a:t>
            </a:r>
          </a:p>
          <a:p>
            <a:endParaRPr lang="en-US" sz="1800" i="1" dirty="0">
              <a:solidFill>
                <a:schemeClr val="tx1"/>
              </a:solidFill>
            </a:endParaRPr>
          </a:p>
          <a:p>
            <a:r>
              <a:rPr lang="en-US" sz="1600" b="0" i="1" dirty="0">
                <a:solidFill>
                  <a:schemeClr val="tx1"/>
                </a:solidFill>
              </a:rPr>
              <a:t>Note: Last SP result in MAC ad hoc on a revision of the doc: </a:t>
            </a:r>
            <a:r>
              <a:rPr lang="en-GB" sz="1600" b="0" i="1" dirty="0">
                <a:solidFill>
                  <a:schemeClr val="tx1"/>
                </a:solidFill>
                <a:effectLst/>
                <a:latin typeface="Times New Roman" panose="02020603050405020304" pitchFamily="18" charset="0"/>
                <a:ea typeface="Times New Roman" panose="02020603050405020304" pitchFamily="18" charset="0"/>
              </a:rPr>
              <a:t>61Y, 26N, 20A</a:t>
            </a:r>
            <a:endParaRPr lang="en-US" sz="1600" b="0" i="1"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022145DE-8140-4A51-859D-821664A3DF0A}"/>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78159FB7-0A5E-4BB6-A042-8FCE7FD3EB9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EF46A8-8FC0-4751-A760-FC1C0674B300}"/>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972595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158 (MAC-2)</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1010, 1128, 1011, 1014, 1020, 1130, 1023 in </a:t>
            </a:r>
            <a:r>
              <a:rPr lang="en-US" sz="1400" dirty="0">
                <a:hlinkClick r:id="rId2"/>
              </a:rPr>
              <a:t>252r4</a:t>
            </a:r>
            <a:r>
              <a:rPr lang="en-US" sz="1400" dirty="0"/>
              <a:t> </a:t>
            </a:r>
            <a:r>
              <a:rPr lang="en-US" sz="1400" i="1" dirty="0"/>
              <a:t>[7 CIDs]</a:t>
            </a:r>
          </a:p>
          <a:p>
            <a:pPr lvl="1">
              <a:buFont typeface="Arial" panose="020B0604020202020204" pitchFamily="34" charset="0"/>
              <a:buChar char="•"/>
            </a:pPr>
            <a:r>
              <a:rPr lang="en-US" sz="1400" dirty="0"/>
              <a:t>1126, 1004, 2246, 3352, 3353, 3354, 3355, 3356, 3357, 3358, 1009, 1121, 1133, 1022 in </a:t>
            </a:r>
            <a:r>
              <a:rPr lang="en-US" sz="1400" dirty="0">
                <a:hlinkClick r:id="rId3"/>
              </a:rPr>
              <a:t>253r1</a:t>
            </a:r>
            <a:r>
              <a:rPr lang="en-US" sz="1400" dirty="0"/>
              <a:t> </a:t>
            </a:r>
            <a:r>
              <a:rPr lang="en-US" sz="1400" i="1" dirty="0"/>
              <a:t>[14 CIDs]</a:t>
            </a:r>
            <a:endParaRPr lang="en-US" sz="1400" dirty="0"/>
          </a:p>
          <a:p>
            <a:pPr lvl="1">
              <a:buFont typeface="Arial" panose="020B0604020202020204" pitchFamily="34" charset="0"/>
              <a:buChar char="•"/>
            </a:pPr>
            <a:r>
              <a:rPr lang="en-US" sz="1400" dirty="0"/>
              <a:t>1006, 2095, 1774, 1897, 2860, 1831, 1007, 1898, 2861, 1154, 2850, 2450, 3366, 3152, 1716, 2898, 1477, 1155, 1414, 2581, 3367, 3359, 2583, 3360, 2859, 2295, 1494, 1033, 2580, 2181, 1183, 1777, 1918, 2414, 2582, 3211, 3249, 3368, 2182, 1744, 1047, 3221, 2120, 2584, 3210, 2585, 1415, 2744  in </a:t>
            </a:r>
            <a:r>
              <a:rPr lang="en-US" sz="1400" dirty="0">
                <a:hlinkClick r:id="rId4"/>
              </a:rPr>
              <a:t>242r4</a:t>
            </a:r>
            <a:r>
              <a:rPr lang="en-US" sz="1400" dirty="0"/>
              <a:t> </a:t>
            </a:r>
            <a:r>
              <a:rPr lang="en-US" sz="1400" i="1" dirty="0"/>
              <a:t>[48 CIDs]</a:t>
            </a:r>
          </a:p>
          <a:p>
            <a:pPr lvl="1">
              <a:buFont typeface="Arial" panose="020B0604020202020204" pitchFamily="34" charset="0"/>
              <a:buChar char="•"/>
            </a:pPr>
            <a:r>
              <a:rPr lang="en-US" sz="1400" dirty="0">
                <a:solidFill>
                  <a:srgbClr val="FF0000"/>
                </a:solidFill>
              </a:rPr>
              <a:t>2004</a:t>
            </a:r>
            <a:r>
              <a:rPr lang="en-US" sz="1400" dirty="0"/>
              <a:t> in </a:t>
            </a:r>
            <a:r>
              <a:rPr lang="en-US" sz="1400" dirty="0">
                <a:hlinkClick r:id="rId5"/>
              </a:rPr>
              <a:t>131r7</a:t>
            </a:r>
            <a:r>
              <a:rPr lang="en-US" sz="1400" dirty="0"/>
              <a:t> </a:t>
            </a:r>
            <a:r>
              <a:rPr lang="en-US" sz="1400" i="1" dirty="0"/>
              <a:t>[1 CID]</a:t>
            </a:r>
          </a:p>
          <a:p>
            <a:pPr marL="0" indent="0"/>
            <a:endParaRPr lang="en-US" sz="1600" dirty="0"/>
          </a:p>
          <a:p>
            <a:pPr marL="0" indent="0"/>
            <a:r>
              <a:rPr lang="en-US" sz="1600" dirty="0"/>
              <a:t>Move: Stephen Palm				Second: Laurent Cariou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761381247"/>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9EDC7-96DF-40B7-B64B-BAE4C50345EC}"/>
              </a:ext>
            </a:extLst>
          </p:cNvPr>
          <p:cNvSpPr>
            <a:spLocks noGrp="1"/>
          </p:cNvSpPr>
          <p:nvPr>
            <p:ph type="title"/>
          </p:nvPr>
        </p:nvSpPr>
        <p:spPr/>
        <p:txBody>
          <a:bodyPr/>
          <a:lstStyle/>
          <a:p>
            <a:r>
              <a:rPr lang="en-US" dirty="0"/>
              <a:t>Motion (TGbe Timeline Update)</a:t>
            </a:r>
          </a:p>
        </p:txBody>
      </p:sp>
      <p:sp>
        <p:nvSpPr>
          <p:cNvPr id="3" name="Content Placeholder 2">
            <a:extLst>
              <a:ext uri="{FF2B5EF4-FFF2-40B4-BE49-F238E27FC236}">
                <a16:creationId xmlns:a16="http://schemas.microsoft.com/office/drawing/2014/main" id="{7D8A6A32-A431-4804-9776-9C8FB201518F}"/>
              </a:ext>
            </a:extLst>
          </p:cNvPr>
          <p:cNvSpPr>
            <a:spLocks noGrp="1"/>
          </p:cNvSpPr>
          <p:nvPr>
            <p:ph idx="1"/>
          </p:nvPr>
        </p:nvSpPr>
        <p:spPr/>
        <p:txBody>
          <a:bodyPr/>
          <a:lstStyle/>
          <a:p>
            <a:r>
              <a:rPr lang="en-US" sz="1800" dirty="0"/>
              <a:t>Move to amend TGbe Timeline as follows:</a:t>
            </a:r>
          </a:p>
          <a:p>
            <a:pPr>
              <a:buFont typeface="Arial" panose="020B0604020202020204" pitchFamily="34" charset="0"/>
              <a:buChar char="•"/>
            </a:pPr>
            <a:r>
              <a:rPr lang="en-US" altLang="en-US" sz="1200" dirty="0">
                <a:solidFill>
                  <a:schemeClr val="tx1"/>
                </a:solidFill>
              </a:rPr>
              <a:t>PAR approved									Mar 2019</a:t>
            </a:r>
          </a:p>
          <a:p>
            <a:pPr>
              <a:buFont typeface="Arial" panose="020B0604020202020204" pitchFamily="34" charset="0"/>
              <a:buChar char="•"/>
            </a:pPr>
            <a:r>
              <a:rPr lang="en-US" altLang="en-US" sz="1200" dirty="0">
                <a:solidFill>
                  <a:schemeClr val="tx1"/>
                </a:solidFill>
              </a:rPr>
              <a:t>First TG meeting								May 2019</a:t>
            </a:r>
          </a:p>
          <a:p>
            <a:pPr>
              <a:buFont typeface="Arial" panose="020B0604020202020204" pitchFamily="34" charset="0"/>
              <a:buChar char="•"/>
            </a:pPr>
            <a:r>
              <a:rPr lang="en-US" altLang="en-US" sz="1200" dirty="0">
                <a:solidFill>
                  <a:schemeClr val="tx1"/>
                </a:solidFill>
              </a:rPr>
              <a:t>D0.1 										Sept 2020</a:t>
            </a:r>
          </a:p>
          <a:p>
            <a:pPr>
              <a:buFont typeface="Arial" panose="020B0604020202020204" pitchFamily="34" charset="0"/>
              <a:buChar char="•"/>
            </a:pPr>
            <a:r>
              <a:rPr lang="en-US" altLang="en-US" sz="1200" dirty="0"/>
              <a:t>D1.0 WG Comment Collection						May 2021</a:t>
            </a:r>
          </a:p>
          <a:p>
            <a:pPr>
              <a:buFont typeface="Arial" panose="020B0604020202020204" pitchFamily="34" charset="0"/>
              <a:buChar char="•"/>
            </a:pPr>
            <a:r>
              <a:rPr lang="en-US" altLang="en-US" sz="1200" dirty="0"/>
              <a:t>D2.0 WG </a:t>
            </a:r>
            <a:r>
              <a:rPr lang="en-US" altLang="en-US" sz="1200" strike="sngStrike" dirty="0">
                <a:solidFill>
                  <a:srgbClr val="FF0000"/>
                </a:solidFill>
              </a:rPr>
              <a:t>Comment Collection </a:t>
            </a:r>
            <a:r>
              <a:rPr lang="en-US" altLang="en-US" sz="1200" u="sng" dirty="0">
                <a:solidFill>
                  <a:srgbClr val="FF0000"/>
                </a:solidFill>
              </a:rPr>
              <a:t>Letter Ballot</a:t>
            </a:r>
            <a:r>
              <a:rPr lang="en-US" altLang="en-US" sz="1200" dirty="0"/>
              <a:t>				Mar 2022</a:t>
            </a:r>
          </a:p>
          <a:p>
            <a:pPr>
              <a:buFont typeface="Arial" panose="020B0604020202020204" pitchFamily="34" charset="0"/>
              <a:buChar char="•"/>
            </a:pPr>
            <a:r>
              <a:rPr lang="en-US" altLang="en-US" sz="1200" dirty="0"/>
              <a:t>D3.0 LB 									Nov 2022</a:t>
            </a:r>
          </a:p>
          <a:p>
            <a:pPr>
              <a:buFont typeface="Arial" panose="020B0604020202020204" pitchFamily="34" charset="0"/>
              <a:buChar char="•"/>
            </a:pPr>
            <a:r>
              <a:rPr lang="en-US" altLang="en-US" sz="1200" dirty="0"/>
              <a:t>Initial </a:t>
            </a:r>
            <a:r>
              <a:rPr lang="en-US" altLang="en-US" sz="1200" strike="sngStrike" dirty="0">
                <a:solidFill>
                  <a:srgbClr val="FF0000"/>
                </a:solidFill>
              </a:rPr>
              <a:t>Sponsor</a:t>
            </a:r>
            <a:r>
              <a:rPr lang="en-US" altLang="en-US" sz="1200" dirty="0"/>
              <a:t> </a:t>
            </a:r>
            <a:r>
              <a:rPr lang="en-US" altLang="en-US" sz="1200" u="sng" dirty="0">
                <a:solidFill>
                  <a:srgbClr val="FF0000"/>
                </a:solidFill>
              </a:rPr>
              <a:t>SA </a:t>
            </a:r>
            <a:r>
              <a:rPr lang="en-US" altLang="en-US" sz="1200" dirty="0"/>
              <a:t>Ballot (D4.0)						May 2023</a:t>
            </a:r>
          </a:p>
          <a:p>
            <a:pPr>
              <a:buFont typeface="Arial" panose="020B0604020202020204" pitchFamily="34" charset="0"/>
              <a:buChar char="•"/>
            </a:pPr>
            <a:r>
              <a:rPr lang="en-US" altLang="en-US" sz="1200" dirty="0"/>
              <a:t>Final 802.11 WG approval							Mar 2024</a:t>
            </a:r>
          </a:p>
          <a:p>
            <a:pPr>
              <a:buFont typeface="Arial" panose="020B0604020202020204" pitchFamily="34" charset="0"/>
              <a:buChar char="•"/>
            </a:pPr>
            <a:r>
              <a:rPr lang="en-US" altLang="en-US" sz="1200" dirty="0"/>
              <a:t>802 EC approval								Mar 2024</a:t>
            </a:r>
          </a:p>
          <a:p>
            <a:pPr>
              <a:buFont typeface="Arial" panose="020B0604020202020204" pitchFamily="34" charset="0"/>
              <a:buChar char="•"/>
            </a:pPr>
            <a:r>
              <a:rPr lang="en-US" altLang="en-US" sz="1200" dirty="0" err="1"/>
              <a:t>RevCom</a:t>
            </a:r>
            <a:r>
              <a:rPr lang="en-US" altLang="en-US" sz="1200" dirty="0"/>
              <a:t> and SASB approval							May 2024</a:t>
            </a:r>
          </a:p>
          <a:p>
            <a:pPr>
              <a:buFont typeface="Arial" panose="020B0604020202020204" pitchFamily="34" charset="0"/>
              <a:buChar char="•"/>
            </a:pPr>
            <a:endParaRPr lang="en-US" altLang="en-US" sz="1200" dirty="0"/>
          </a:p>
          <a:p>
            <a:pPr marL="0" indent="0"/>
            <a:r>
              <a:rPr lang="en-US" sz="1200" dirty="0"/>
              <a:t>Move: Bin Tian				Second: Stephen McCann</a:t>
            </a:r>
          </a:p>
          <a:p>
            <a:pPr marL="0" indent="0"/>
            <a:r>
              <a:rPr lang="en-US" sz="1200" dirty="0"/>
              <a:t>Discussion: None.</a:t>
            </a:r>
            <a:endParaRPr lang="en-US" sz="1200" b="0" dirty="0"/>
          </a:p>
          <a:p>
            <a:r>
              <a:rPr lang="en-US" sz="1200" dirty="0">
                <a:highlight>
                  <a:srgbClr val="00FF00"/>
                </a:highlight>
              </a:rPr>
              <a:t>Result: Approved with unanimous consent.</a:t>
            </a:r>
          </a:p>
        </p:txBody>
      </p:sp>
      <p:sp>
        <p:nvSpPr>
          <p:cNvPr id="4" name="Slide Number Placeholder 3">
            <a:extLst>
              <a:ext uri="{FF2B5EF4-FFF2-40B4-BE49-F238E27FC236}">
                <a16:creationId xmlns:a16="http://schemas.microsoft.com/office/drawing/2014/main" id="{DBB26A53-3E1E-4BE7-A039-D3D1B4BD50B7}"/>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BAA28F1D-5646-4AFA-B330-1874274071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5AD5D5-8C48-4B18-B9A8-567A768CBA5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56869546"/>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D7EB9-A3CF-4D03-930A-9B8ADCF170B3}"/>
              </a:ext>
            </a:extLst>
          </p:cNvPr>
          <p:cNvSpPr>
            <a:spLocks noGrp="1"/>
          </p:cNvSpPr>
          <p:nvPr>
            <p:ph type="title"/>
          </p:nvPr>
        </p:nvSpPr>
        <p:spPr/>
        <p:txBody>
          <a:bodyPr/>
          <a:lstStyle/>
          <a:p>
            <a:r>
              <a:rPr lang="en-US" dirty="0"/>
              <a:t>Motion (CAD)</a:t>
            </a:r>
          </a:p>
        </p:txBody>
      </p:sp>
      <p:sp>
        <p:nvSpPr>
          <p:cNvPr id="3" name="Content Placeholder 2">
            <a:extLst>
              <a:ext uri="{FF2B5EF4-FFF2-40B4-BE49-F238E27FC236}">
                <a16:creationId xmlns:a16="http://schemas.microsoft.com/office/drawing/2014/main" id="{B946A08E-D823-4E69-9597-68FDD3954CC5}"/>
              </a:ext>
            </a:extLst>
          </p:cNvPr>
          <p:cNvSpPr>
            <a:spLocks noGrp="1"/>
          </p:cNvSpPr>
          <p:nvPr>
            <p:ph idx="1"/>
          </p:nvPr>
        </p:nvSpPr>
        <p:spPr/>
        <p:txBody>
          <a:bodyPr/>
          <a:lstStyle/>
          <a:p>
            <a:r>
              <a:rPr lang="en-US" sz="2000" dirty="0">
                <a:solidFill>
                  <a:schemeClr val="tx1"/>
                </a:solidFill>
              </a:rPr>
              <a:t>Approve the P802.11be Coexistence Assessment document in </a:t>
            </a:r>
            <a:r>
              <a:rPr lang="en-US" sz="2000" dirty="0">
                <a:solidFill>
                  <a:schemeClr val="tx1"/>
                </a:solidFill>
                <a:hlinkClick r:id="rId2"/>
              </a:rPr>
              <a:t>11-21/0706r5</a:t>
            </a:r>
            <a:r>
              <a:rPr lang="en-US" sz="2000" dirty="0">
                <a:solidFill>
                  <a:schemeClr val="tx1"/>
                </a:solidFill>
              </a:rPr>
              <a:t>, for inclusion in the TGbe Working Group Technical Letter Ballot</a:t>
            </a:r>
          </a:p>
          <a:p>
            <a:endParaRPr lang="en-US" sz="2000" dirty="0">
              <a:solidFill>
                <a:schemeClr val="tx1"/>
              </a:solidFill>
            </a:endParaRPr>
          </a:p>
          <a:p>
            <a:endParaRPr lang="en-US" sz="2000" dirty="0">
              <a:solidFill>
                <a:schemeClr val="tx1"/>
              </a:solidFill>
            </a:endParaRPr>
          </a:p>
          <a:p>
            <a:pPr marL="0" indent="0"/>
            <a:r>
              <a:rPr lang="en-US" sz="2000" dirty="0"/>
              <a:t>Move: Laurent Cariou			Second: Stephen McCann</a:t>
            </a:r>
          </a:p>
          <a:p>
            <a:pPr marL="0" indent="0"/>
            <a:r>
              <a:rPr lang="en-US" sz="2000" dirty="0"/>
              <a:t>Discussion: None.</a:t>
            </a:r>
            <a:endParaRPr lang="en-US" sz="2000" b="0" dirty="0"/>
          </a:p>
          <a:p>
            <a:r>
              <a:rPr lang="en-US" sz="2000" dirty="0"/>
              <a:t>Preliminary Result: 136+1Y, 3N, 21A (preliminary passes)</a:t>
            </a:r>
          </a:p>
          <a:p>
            <a:r>
              <a:rPr lang="en-US" sz="2000" dirty="0">
                <a:highlight>
                  <a:srgbClr val="00FF00"/>
                </a:highlight>
              </a:rPr>
              <a:t>Result: 133+1Y, 3N, 21A (passes)</a:t>
            </a:r>
          </a:p>
          <a:p>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CC59C356-AC98-45E7-8A42-85E9E3B990C4}"/>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4464FFCD-3888-4FDB-B7B8-CC23066AB0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8A90A4B-C4A9-45C0-A057-332A374C3CF2}"/>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5533361"/>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solidFill>
                  <a:schemeClr val="tx1"/>
                </a:solidFill>
              </a:rPr>
              <a:t>WG LB Motion</a:t>
            </a:r>
            <a:endParaRPr lang="en-US" dirty="0"/>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p:txBody>
          <a:bodyPr/>
          <a:lstStyle/>
          <a:p>
            <a:r>
              <a:rPr lang="en-US" altLang="en-US" sz="2000" dirty="0"/>
              <a:t>Instruct the editor to prepare TGbe Draft D2.0</a:t>
            </a:r>
          </a:p>
          <a:p>
            <a:r>
              <a:rPr lang="en-US" altLang="en-US" sz="2000" dirty="0"/>
              <a:t>Approve a 30 day Working Group Technical Letter Ballot asking the question “Should TGbe Draft 2.0 be forwarded to SA Ballot?”</a:t>
            </a:r>
          </a:p>
          <a:p>
            <a:r>
              <a:rPr lang="en-GB" altLang="en-US" sz="2000" dirty="0"/>
              <a:t>[Moved by &lt;name&gt; on behalf of &lt;group&gt;</a:t>
            </a:r>
            <a:endParaRPr lang="en-US" altLang="en-US" sz="2000" dirty="0"/>
          </a:p>
          <a:p>
            <a:r>
              <a:rPr lang="en-GB" altLang="en-US" sz="2000" dirty="0"/>
              <a:t>&lt;group&gt; vote: </a:t>
            </a:r>
            <a:endParaRPr lang="en-US" altLang="en-US" sz="2000" dirty="0"/>
          </a:p>
          <a:p>
            <a:endParaRPr lang="en-GB" altLang="en-US" sz="2000" dirty="0"/>
          </a:p>
          <a:p>
            <a:r>
              <a:rPr lang="en-GB" altLang="en-US" sz="2000" dirty="0"/>
              <a:t>Moved: Laurent Cariou,  Seconded: Bin Tian, </a:t>
            </a:r>
          </a:p>
          <a:p>
            <a:r>
              <a:rPr lang="en-GB" altLang="en-US" sz="2000" dirty="0"/>
              <a:t>Preliminary Result: 94Y, 50N, 36A (preliminary fails) </a:t>
            </a:r>
          </a:p>
          <a:p>
            <a:r>
              <a:rPr lang="en-GB" sz="2000" dirty="0">
                <a:highlight>
                  <a:srgbClr val="FF0000"/>
                </a:highlight>
              </a:rPr>
              <a:t>Results: </a:t>
            </a:r>
            <a:r>
              <a:rPr lang="en-GB" altLang="en-US" sz="2000" dirty="0">
                <a:highlight>
                  <a:srgbClr val="FF0000"/>
                </a:highlight>
              </a:rPr>
              <a:t>94Y, 50N, 36A (fails)*</a:t>
            </a:r>
          </a:p>
          <a:p>
            <a:endParaRPr lang="en-GB" altLang="en-US" sz="2000" dirty="0"/>
          </a:p>
          <a:p>
            <a:r>
              <a:rPr lang="en-GB" sz="1600" i="1" dirty="0"/>
              <a:t>*Same as preliminary result since there was no data available to perform vote validation.</a:t>
            </a:r>
            <a:endParaRPr lang="en-US" sz="1600" i="1"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31887928"/>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Tree>
    <p:extLst>
      <p:ext uri="{BB962C8B-B14F-4D97-AF65-F5344CB8AC3E}">
        <p14:creationId xmlns:p14="http://schemas.microsoft.com/office/powerpoint/2010/main" val="804035742"/>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5179, 6541, 6988, 6989, 6520, 6542, 5517, 6213, 4101, 4264, 4265, 5515, 5516, 5828, 6620, 8059, 5170, 5906, 8032 in </a:t>
            </a:r>
            <a:r>
              <a:rPr lang="en-US" sz="1200" b="0" dirty="0">
                <a:hlinkClick r:id="rId2"/>
              </a:rPr>
              <a:t>11-22/308r4</a:t>
            </a:r>
            <a:r>
              <a:rPr lang="en-US" sz="1200" b="0" dirty="0"/>
              <a:t> </a:t>
            </a:r>
            <a:r>
              <a:rPr lang="en-US" sz="1200" b="0" i="1" dirty="0"/>
              <a:t>[19 CIDs]</a:t>
            </a:r>
            <a:endParaRPr lang="en-US" sz="1200" b="0" dirty="0"/>
          </a:p>
          <a:p>
            <a:pPr marL="285750" indent="-285750">
              <a:buFont typeface="Arial" panose="020B0604020202020204" pitchFamily="34" charset="0"/>
              <a:buChar char="•"/>
            </a:pPr>
            <a:r>
              <a:rPr lang="en-US" sz="1200" b="0" dirty="0"/>
              <a:t>5174 in </a:t>
            </a:r>
            <a:r>
              <a:rPr lang="en-US" sz="1200" b="0" dirty="0">
                <a:hlinkClick r:id="rId3"/>
              </a:rPr>
              <a:t>11-21/1272r1</a:t>
            </a:r>
            <a:r>
              <a:rPr lang="en-US" sz="1200" b="0" dirty="0"/>
              <a:t> </a:t>
            </a:r>
            <a:r>
              <a:rPr lang="en-US" sz="1200" b="0" i="1" dirty="0"/>
              <a:t>[1 CID]</a:t>
            </a:r>
            <a:endParaRPr lang="en-US" sz="1200" b="0" dirty="0"/>
          </a:p>
          <a:p>
            <a:pPr marL="285750" indent="-285750">
              <a:buFont typeface="Arial" panose="020B0604020202020204" pitchFamily="34" charset="0"/>
              <a:buChar char="•"/>
            </a:pPr>
            <a:r>
              <a:rPr lang="en-US" sz="1200" b="0" dirty="0"/>
              <a:t>5261, 5353, 6303, 8036, 7414, 6159, 7501, 8297, 7876, 8362 in </a:t>
            </a:r>
            <a:r>
              <a:rPr lang="en-US" sz="1200" b="0" dirty="0">
                <a:hlinkClick r:id="rId4"/>
              </a:rPr>
              <a:t>11-22/292r4</a:t>
            </a:r>
            <a:r>
              <a:rPr lang="en-US" sz="1200" b="0" dirty="0"/>
              <a:t> </a:t>
            </a:r>
            <a:r>
              <a:rPr lang="en-US" sz="1200" b="0" i="1" dirty="0"/>
              <a:t>[10 CIDs]</a:t>
            </a:r>
            <a:endParaRPr lang="en-US" sz="1200" b="0" dirty="0"/>
          </a:p>
          <a:p>
            <a:pPr marL="285750" indent="-285750">
              <a:buFont typeface="Arial" panose="020B0604020202020204" pitchFamily="34" charset="0"/>
              <a:buChar char="•"/>
            </a:pPr>
            <a:r>
              <a:rPr lang="en-US" sz="1200" b="0" strike="sngStrike" dirty="0">
                <a:solidFill>
                  <a:srgbClr val="FF0000"/>
                </a:solidFill>
              </a:rPr>
              <a:t>6205,</a:t>
            </a:r>
            <a:r>
              <a:rPr lang="en-US" sz="1200" b="0" dirty="0"/>
              <a:t> 6632, 6723, 6724, 7883 in </a:t>
            </a:r>
            <a:r>
              <a:rPr lang="en-US" sz="1200" b="0" dirty="0">
                <a:hlinkClick r:id="rId5"/>
              </a:rPr>
              <a:t>11-21/1277r0</a:t>
            </a:r>
            <a:r>
              <a:rPr lang="en-US" sz="1200" b="0" dirty="0"/>
              <a:t> </a:t>
            </a:r>
            <a:r>
              <a:rPr lang="en-US" sz="1200" b="0" i="1" dirty="0"/>
              <a:t>[4 CIDs]</a:t>
            </a:r>
            <a:endParaRPr lang="en-US" sz="1200" b="0" dirty="0"/>
          </a:p>
          <a:p>
            <a:pPr marL="285750" indent="-285750">
              <a:buFont typeface="Arial" panose="020B0604020202020204" pitchFamily="34" charset="0"/>
              <a:buChar char="•"/>
            </a:pPr>
            <a:r>
              <a:rPr lang="en-US" sz="1200" b="0" dirty="0"/>
              <a:t>4772, 5348, 6506, 4781, 6413, 7408, 5878, 4122, 5730, 4589 in </a:t>
            </a:r>
            <a:r>
              <a:rPr lang="en-US" sz="1200" b="0" dirty="0">
                <a:hlinkClick r:id="rId6"/>
              </a:rPr>
              <a:t>11-22/392r0</a:t>
            </a:r>
            <a:r>
              <a:rPr lang="en-US" sz="1200" b="0" dirty="0"/>
              <a:t> </a:t>
            </a:r>
            <a:r>
              <a:rPr lang="en-US" sz="1200" b="0" i="1" dirty="0"/>
              <a:t>[10 CIDs]</a:t>
            </a:r>
            <a:endParaRPr lang="en-US" sz="1200" b="0" dirty="0"/>
          </a:p>
          <a:p>
            <a:pPr marL="285750" indent="-285750">
              <a:buFont typeface="Arial" panose="020B0604020202020204" pitchFamily="34" charset="0"/>
              <a:buChar char="•"/>
            </a:pPr>
            <a:r>
              <a:rPr lang="en-US" sz="1200" b="0" dirty="0"/>
              <a:t>4003, 4347, 4348, 5590, 5939, 6764, 4012, 5744, 6014, 7570 in </a:t>
            </a:r>
            <a:r>
              <a:rPr lang="en-US" sz="1200" b="0" dirty="0">
                <a:hlinkClick r:id="rId7"/>
              </a:rPr>
              <a:t>11-22/439r2</a:t>
            </a:r>
            <a:r>
              <a:rPr lang="en-US" sz="1200" b="0" dirty="0"/>
              <a:t> </a:t>
            </a:r>
            <a:r>
              <a:rPr lang="en-US" sz="1200" b="0" i="1" dirty="0"/>
              <a:t>[10 CIDs]</a:t>
            </a:r>
            <a:endParaRPr lang="en-US" sz="1200" b="0" dirty="0"/>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Mike Montemurro			Second: Rojan Chitrakar</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37428776"/>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t>7850, 6757, 4055, 6578, 7816, 6283, 4056, 4057, 4058, 4742, 4743, 4744, 5985, 6287, 6288, 6403, 4061, 5239, 8039, 6580, 4745, 7333, 7852, 4110, 6582, 4382, 4383, 5271, 5274, 5029, 7819, 5080, 5081, 5282, 5283, 6459, 6460, 5685, 4054, 6258, 6526, 5214, 5922, 6579, 6731, 6504, 6524 in </a:t>
            </a:r>
            <a:r>
              <a:rPr lang="en-US" sz="1100" b="0" dirty="0">
                <a:hlinkClick r:id="rId2"/>
              </a:rPr>
              <a:t>11-22/508r2</a:t>
            </a:r>
            <a:r>
              <a:rPr lang="en-US" sz="1100" b="0" dirty="0"/>
              <a:t> </a:t>
            </a:r>
            <a:r>
              <a:rPr lang="en-US" sz="1100" b="0" i="1" dirty="0"/>
              <a:t>[47 CIDs]</a:t>
            </a:r>
          </a:p>
          <a:p>
            <a:pPr marL="285750" indent="-285750">
              <a:buFont typeface="Arial" panose="020B0604020202020204" pitchFamily="34" charset="0"/>
              <a:buChar char="•"/>
            </a:pPr>
            <a:r>
              <a:rPr lang="en-US" sz="1100" b="0" dirty="0"/>
              <a:t>4700, 4701, 7497, 7612, 7613, 6939, 4332, 4306, 6170, 5346, 6348, 4371, 6219, 5342, 4333, 7565, 5912, 7580, 6349, 5138, 5760, 6502, 4389, 4749, 5149, 5762, 7418, 7825, 7867, 4757, 7422, 6962, 5934, 7423 in </a:t>
            </a:r>
            <a:r>
              <a:rPr lang="en-US" sz="1100" b="0" dirty="0">
                <a:hlinkClick r:id="rId3"/>
              </a:rPr>
              <a:t>11-22/306r1</a:t>
            </a:r>
            <a:r>
              <a:rPr lang="en-US" sz="1100" b="0" dirty="0"/>
              <a:t> </a:t>
            </a:r>
            <a:r>
              <a:rPr lang="en-US" sz="1100" b="0" i="1" dirty="0"/>
              <a:t>[34 CIDs]</a:t>
            </a:r>
          </a:p>
          <a:p>
            <a:pPr marL="285750" indent="-285750">
              <a:buFont typeface="Arial" panose="020B0604020202020204" pitchFamily="34" charset="0"/>
              <a:buChar char="•"/>
            </a:pPr>
            <a:r>
              <a:rPr lang="en-US" sz="1100" b="0" dirty="0"/>
              <a:t>4047, 5076, 5914, 5978, 6751, 6981, </a:t>
            </a:r>
            <a:r>
              <a:rPr lang="en-US" sz="1100" b="0" strike="sngStrike" dirty="0">
                <a:solidFill>
                  <a:srgbClr val="FF0000"/>
                </a:solidFill>
              </a:rPr>
              <a:t>7893,</a:t>
            </a:r>
            <a:r>
              <a:rPr lang="en-US" sz="1100" b="0" dirty="0"/>
              <a:t> 6011, 5336, 5451, 8048, 7467 in </a:t>
            </a:r>
            <a:r>
              <a:rPr lang="en-US" sz="1100" b="0" dirty="0">
                <a:hlinkClick r:id="rId4"/>
              </a:rPr>
              <a:t>11-21/2027r3</a:t>
            </a:r>
            <a:r>
              <a:rPr lang="en-US" sz="1100" b="0" dirty="0"/>
              <a:t> </a:t>
            </a:r>
            <a:r>
              <a:rPr lang="en-US" sz="1100" b="0" i="1" dirty="0"/>
              <a:t>[11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i="1" dirty="0"/>
          </a:p>
          <a:p>
            <a:pPr marL="285750" indent="-285750">
              <a:buFont typeface="Arial" panose="020B0604020202020204" pitchFamily="34" charset="0"/>
              <a:buChar char="•"/>
            </a:pPr>
            <a:endParaRPr lang="en-US" sz="1100" b="0" dirty="0"/>
          </a:p>
          <a:p>
            <a:pPr marL="0" indent="0"/>
            <a:r>
              <a:rPr lang="en-US" sz="1400" dirty="0"/>
              <a:t>Move: Minyoung Park				Second: Stephen McCann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556125321"/>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327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342900" marR="0" lvl="0" indent="-342900">
              <a:spcBef>
                <a:spcPts val="0"/>
              </a:spcBef>
              <a:spcAft>
                <a:spcPts val="0"/>
              </a:spcAft>
              <a:buFont typeface="Symbol" panose="05050102010706020507" pitchFamily="18" charset="2"/>
              <a:buChar char=""/>
            </a:pPr>
            <a:r>
              <a:rPr lang="en-US" sz="1200" b="0" dirty="0">
                <a:effectLst/>
                <a:ea typeface="Calibri" panose="020F0502020204030204" pitchFamily="34" charset="0"/>
                <a:cs typeface="Times New Roman" panose="02020603050405020304" pitchFamily="18" charset="0"/>
              </a:rPr>
              <a:t>6319, 7609, 8349, 8350, 4237, 5103, 6657, 7869, 4268, 4733, 5131, 5354, 5442, 5835, 5942, 6022, 4367, 6214, 6389, 6976, 7583, 6215, 6590, 6591, 7776, 6927, 7666, 5143, 5241, 5242, 5965, 8319, 4191, 4192, 6357, 6358, 6978, 7774, 8326, 5599, 6531 in </a:t>
            </a:r>
            <a:r>
              <a:rPr lang="en-US" sz="1200" b="0" u="sng" dirty="0">
                <a:solidFill>
                  <a:srgbClr val="0563C1"/>
                </a:solidFill>
                <a:effectLst/>
                <a:ea typeface="Calibri" panose="020F0502020204030204" pitchFamily="34" charset="0"/>
                <a:cs typeface="Times New Roman" panose="02020603050405020304" pitchFamily="18" charset="0"/>
                <a:hlinkClick r:id="rId2"/>
              </a:rPr>
              <a:t>11-21/1825r1</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solidFill>
                  <a:schemeClr val="tx1"/>
                </a:solidFill>
              </a:rPr>
              <a:t>[41 CIDs]</a:t>
            </a:r>
            <a:r>
              <a:rPr lang="en-US" sz="1200" b="0" dirty="0">
                <a:solidFill>
                  <a:schemeClr val="tx1"/>
                </a:solidFill>
              </a:rPr>
              <a:t>	</a:t>
            </a:r>
          </a:p>
          <a:p>
            <a:pPr>
              <a:spcBef>
                <a:spcPts val="0"/>
              </a:spcBef>
              <a:spcAft>
                <a:spcPts val="0"/>
              </a:spcAft>
              <a:buFont typeface="Symbol" panose="05050102010706020507" pitchFamily="18" charset="2"/>
              <a:buChar char=""/>
            </a:pPr>
            <a:r>
              <a:rPr lang="en-US" sz="1200" b="0" dirty="0">
                <a:solidFill>
                  <a:schemeClr val="tx1"/>
                </a:solidFill>
              </a:rPr>
              <a:t>4482, 4483, 6316, 6317, 6383, 6771, 6773, 7871, 8249, 8347, 4233, 4412, 4753, 7787, 8040, 8348, 4413, 7608 in </a:t>
            </a:r>
            <a:r>
              <a:rPr lang="en-US" sz="1200" b="0" u="sng" dirty="0">
                <a:solidFill>
                  <a:srgbClr val="0563C1"/>
                </a:solidFill>
                <a:effectLst/>
                <a:ea typeface="Calibri" panose="020F0502020204030204" pitchFamily="34" charset="0"/>
                <a:cs typeface="Times New Roman" panose="02020603050405020304" pitchFamily="18" charset="0"/>
                <a:hlinkClick r:id="rId3"/>
              </a:rPr>
              <a:t>11-21/1575r2</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solidFill>
                  <a:schemeClr val="tx1"/>
                </a:solidFill>
              </a:rPr>
              <a:t>[18 </a:t>
            </a:r>
            <a:r>
              <a:rPr lang="en-US" sz="1200" b="0" dirty="0">
                <a:solidFill>
                  <a:schemeClr val="tx1"/>
                </a:solidFill>
              </a:rPr>
              <a:t>CIDs</a:t>
            </a:r>
            <a:r>
              <a:rPr lang="en-US" sz="1200" b="0" i="1" dirty="0">
                <a:solidFill>
                  <a:schemeClr val="tx1"/>
                </a:solidFill>
              </a:rPr>
              <a:t>]</a:t>
            </a:r>
          </a:p>
          <a:p>
            <a:pPr>
              <a:spcBef>
                <a:spcPts val="0"/>
              </a:spcBef>
              <a:spcAft>
                <a:spcPts val="0"/>
              </a:spcAft>
              <a:buFont typeface="Symbol" panose="05050102010706020507" pitchFamily="18" charset="2"/>
              <a:buChar char=""/>
            </a:pPr>
            <a:r>
              <a:rPr lang="en-US" sz="1200" b="0" dirty="0">
                <a:solidFill>
                  <a:schemeClr val="tx1"/>
                </a:solidFill>
              </a:rPr>
              <a:t>6205 in </a:t>
            </a:r>
            <a:r>
              <a:rPr lang="en-US" sz="1200" b="0" u="sng" dirty="0">
                <a:solidFill>
                  <a:srgbClr val="0563C1"/>
                </a:solidFill>
                <a:effectLst/>
                <a:ea typeface="Calibri" panose="020F0502020204030204" pitchFamily="34" charset="0"/>
                <a:cs typeface="Times New Roman" panose="02020603050405020304" pitchFamily="18" charset="0"/>
                <a:hlinkClick r:id="rId4"/>
              </a:rPr>
              <a:t>11-21/1277r1</a:t>
            </a:r>
            <a:r>
              <a:rPr lang="en-US" sz="1200" b="0" i="1" dirty="0">
                <a:solidFill>
                  <a:schemeClr val="tx1"/>
                </a:solidFill>
              </a:rPr>
              <a:t> </a:t>
            </a:r>
            <a:r>
              <a:rPr lang="en-US" sz="1200" b="0" dirty="0">
                <a:solidFill>
                  <a:schemeClr val="tx1"/>
                </a:solidFill>
              </a:rPr>
              <a:t>and 5074 in </a:t>
            </a:r>
            <a:r>
              <a:rPr lang="en-US" sz="1200" b="0" u="sng" dirty="0">
                <a:solidFill>
                  <a:srgbClr val="0563C1"/>
                </a:solidFill>
                <a:effectLst/>
                <a:ea typeface="Calibri" panose="020F0502020204030204" pitchFamily="34" charset="0"/>
                <a:cs typeface="Times New Roman" panose="02020603050405020304" pitchFamily="18" charset="0"/>
                <a:hlinkClick r:id="rId5"/>
              </a:rPr>
              <a:t>11-21/1184r3 </a:t>
            </a:r>
            <a:r>
              <a:rPr lang="en-US" sz="1200" b="0" i="1" dirty="0">
                <a:solidFill>
                  <a:schemeClr val="tx1"/>
                </a:solidFill>
              </a:rPr>
              <a:t>[2 </a:t>
            </a:r>
            <a:r>
              <a:rPr lang="en-US" sz="1200" b="0" dirty="0">
                <a:solidFill>
                  <a:schemeClr val="tx1"/>
                </a:solidFill>
              </a:rPr>
              <a:t>CIDs</a:t>
            </a:r>
            <a:r>
              <a:rPr lang="en-US" sz="1200" b="0" i="1" dirty="0">
                <a:solidFill>
                  <a:schemeClr val="tx1"/>
                </a:solidFill>
              </a:rPr>
              <a:t>]</a:t>
            </a:r>
          </a:p>
          <a:p>
            <a:pPr>
              <a:spcBef>
                <a:spcPts val="0"/>
              </a:spcBef>
              <a:spcAft>
                <a:spcPts val="0"/>
              </a:spcAft>
              <a:buFont typeface="Symbol" panose="05050102010706020507" pitchFamily="18" charset="2"/>
              <a:buChar char=""/>
            </a:pPr>
            <a:r>
              <a:rPr lang="en-US" sz="1200" b="0" dirty="0">
                <a:solidFill>
                  <a:schemeClr val="tx1"/>
                </a:solidFill>
              </a:rPr>
              <a:t>4760, 5668, 6882, 5612, 5844, 6551, 5650, 7490 in </a:t>
            </a:r>
            <a:r>
              <a:rPr lang="en-US" sz="1200" b="0" u="sng" dirty="0">
                <a:solidFill>
                  <a:srgbClr val="0563C1"/>
                </a:solidFill>
                <a:effectLst/>
                <a:ea typeface="Calibri" panose="020F0502020204030204" pitchFamily="34" charset="0"/>
                <a:cs typeface="Times New Roman" panose="02020603050405020304" pitchFamily="18" charset="0"/>
                <a:hlinkClick r:id="rId6"/>
              </a:rPr>
              <a:t>11-22/214r5</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solidFill>
                  <a:schemeClr val="tx1"/>
                </a:solidFill>
              </a:rPr>
              <a:t>[8 </a:t>
            </a:r>
            <a:r>
              <a:rPr lang="en-US" sz="1200" b="0" dirty="0">
                <a:solidFill>
                  <a:schemeClr val="tx1"/>
                </a:solidFill>
              </a:rPr>
              <a:t>CIDs</a:t>
            </a:r>
            <a:r>
              <a:rPr lang="en-US" sz="1200" b="0" i="1" dirty="0">
                <a:solidFill>
                  <a:schemeClr val="tx1"/>
                </a:solidFill>
              </a:rPr>
              <a:t>]</a:t>
            </a:r>
          </a:p>
          <a:p>
            <a:pPr>
              <a:spcBef>
                <a:spcPts val="0"/>
              </a:spcBef>
              <a:spcAft>
                <a:spcPts val="0"/>
              </a:spcAft>
              <a:buFont typeface="Symbol" panose="05050102010706020507" pitchFamily="18" charset="2"/>
              <a:buChar char=""/>
            </a:pPr>
            <a:r>
              <a:rPr lang="en-US" sz="1200" b="0" u="sng" dirty="0"/>
              <a:t>4165, 4166, 5110, 5343, 5344, 6339, 7088, 7089, 7860, 7889, 7938, 7939 in </a:t>
            </a:r>
            <a:r>
              <a:rPr lang="en-US" sz="1200" b="0" u="sng" dirty="0">
                <a:hlinkClick r:id="rId7"/>
              </a:rPr>
              <a:t>11-22/0075r4</a:t>
            </a:r>
            <a:r>
              <a:rPr lang="en-US" sz="1200" b="0" u="sng" dirty="0"/>
              <a:t> </a:t>
            </a:r>
            <a:r>
              <a:rPr lang="en-US" sz="1200" b="0" i="1" u="sng" dirty="0"/>
              <a:t>[12 CIDs]*</a:t>
            </a:r>
            <a:endParaRPr lang="en-US" sz="1200" b="0" i="1" dirty="0">
              <a:solidFill>
                <a:schemeClr val="tx1"/>
              </a:solidFill>
            </a:endParaRP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i="1" dirty="0"/>
          </a:p>
          <a:p>
            <a:pPr marL="285750" indent="-285750">
              <a:buFont typeface="Arial" panose="020B0604020202020204" pitchFamily="34" charset="0"/>
              <a:buChar char="•"/>
            </a:pPr>
            <a:endParaRPr lang="en-US" sz="1100" b="0" dirty="0"/>
          </a:p>
          <a:p>
            <a:pPr marL="0" indent="0"/>
            <a:r>
              <a:rPr lang="en-US" sz="1400" dirty="0"/>
              <a:t>Move: Mike Montemurro			Second: Chunyu Hu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r>
              <a:rPr lang="en-US" sz="1200" i="1" dirty="0"/>
              <a:t>Note *: CIDs that exited quarantine (No objection to straw poll that was run on April 6 2022).</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320054578"/>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328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100" b="0" dirty="0">
                <a:solidFill>
                  <a:schemeClr val="tx1"/>
                </a:solidFill>
              </a:rPr>
              <a:t>4004, 4012, 4098, 4330, 5894, 5317, 5319, 8273 in </a:t>
            </a:r>
            <a:r>
              <a:rPr lang="en-US" sz="1100" b="0" dirty="0">
                <a:solidFill>
                  <a:schemeClr val="tx1"/>
                </a:solidFill>
                <a:hlinkClick r:id="rId2"/>
              </a:rPr>
              <a:t>11-22/382r3</a:t>
            </a:r>
            <a:r>
              <a:rPr lang="en-US" sz="1100" b="0" dirty="0">
                <a:solidFill>
                  <a:schemeClr val="tx1"/>
                </a:solidFill>
              </a:rPr>
              <a:t> </a:t>
            </a:r>
            <a:r>
              <a:rPr lang="en-US" sz="1100" b="0" i="1" dirty="0">
                <a:solidFill>
                  <a:schemeClr val="tx1"/>
                </a:solidFill>
              </a:rPr>
              <a:t>[8 CIDs]</a:t>
            </a:r>
          </a:p>
          <a:p>
            <a:pPr marL="171450" indent="-171450">
              <a:buFont typeface="Arial" panose="020B0604020202020204" pitchFamily="34" charset="0"/>
              <a:buChar char="•"/>
            </a:pPr>
            <a:r>
              <a:rPr lang="en-US" sz="1100" b="0" dirty="0">
                <a:solidFill>
                  <a:schemeClr val="tx1"/>
                </a:solidFill>
              </a:rPr>
              <a:t>5329, 5330, 6329, 4103, 6859, 6860, 6861, 6862, 6863 in </a:t>
            </a:r>
            <a:r>
              <a:rPr lang="en-US" sz="1100" b="0" dirty="0">
                <a:solidFill>
                  <a:schemeClr val="tx1"/>
                </a:solidFill>
                <a:hlinkClick r:id="rId3"/>
              </a:rPr>
              <a:t>11-21/1185r5</a:t>
            </a:r>
            <a:r>
              <a:rPr lang="en-US" sz="1100" b="0" dirty="0">
                <a:solidFill>
                  <a:schemeClr val="tx1"/>
                </a:solidFill>
              </a:rPr>
              <a:t> </a:t>
            </a:r>
            <a:r>
              <a:rPr lang="en-US" sz="1100" b="0" i="1" dirty="0">
                <a:solidFill>
                  <a:schemeClr val="tx1"/>
                </a:solidFill>
              </a:rPr>
              <a:t>[9 CIDs]</a:t>
            </a:r>
          </a:p>
          <a:p>
            <a:pPr marL="171450" indent="-171450">
              <a:buFont typeface="Arial" panose="020B0604020202020204" pitchFamily="34" charset="0"/>
              <a:buChar char="•"/>
            </a:pPr>
            <a:r>
              <a:rPr lang="en-US" sz="1100" b="0" dirty="0">
                <a:solidFill>
                  <a:schemeClr val="tx1"/>
                </a:solidFill>
              </a:rPr>
              <a:t>7435, 4062, 6625, 7601, 7894, 6675, 6992, 6993, 5163, 5166 in </a:t>
            </a:r>
            <a:r>
              <a:rPr lang="en-US" sz="1100" b="0" dirty="0">
                <a:solidFill>
                  <a:schemeClr val="tx1"/>
                </a:solidFill>
                <a:hlinkClick r:id="rId4"/>
              </a:rPr>
              <a:t>11-21/1582r5</a:t>
            </a:r>
            <a:r>
              <a:rPr lang="en-US" sz="1100" b="0" dirty="0">
                <a:solidFill>
                  <a:schemeClr val="tx1"/>
                </a:solidFill>
              </a:rPr>
              <a:t> </a:t>
            </a:r>
            <a:r>
              <a:rPr lang="en-US" sz="1100" b="0" i="1" dirty="0">
                <a:solidFill>
                  <a:schemeClr val="tx1"/>
                </a:solidFill>
              </a:rPr>
              <a:t>[10 CIDs]</a:t>
            </a:r>
          </a:p>
          <a:p>
            <a:pPr marL="171450" indent="-171450">
              <a:buFont typeface="Arial" panose="020B0604020202020204" pitchFamily="34" charset="0"/>
              <a:buChar char="•"/>
            </a:pPr>
            <a:r>
              <a:rPr lang="en-US" sz="1100" b="0" dirty="0">
                <a:solidFill>
                  <a:schemeClr val="tx1"/>
                </a:solidFill>
              </a:rPr>
              <a:t>6507 in </a:t>
            </a:r>
            <a:r>
              <a:rPr lang="en-US" sz="1100" b="0" dirty="0">
                <a:solidFill>
                  <a:schemeClr val="tx1"/>
                </a:solidFill>
                <a:hlinkClick r:id="rId5"/>
              </a:rPr>
              <a:t>11-22/392r1</a:t>
            </a:r>
            <a:r>
              <a:rPr lang="en-US" sz="1100" b="0" dirty="0">
                <a:solidFill>
                  <a:schemeClr val="tx1"/>
                </a:solidFill>
              </a:rPr>
              <a:t> </a:t>
            </a:r>
            <a:r>
              <a:rPr lang="en-US" sz="1100" b="0" i="1" dirty="0">
                <a:solidFill>
                  <a:schemeClr val="tx1"/>
                </a:solidFill>
              </a:rPr>
              <a:t>[1 CIDs]</a:t>
            </a:r>
          </a:p>
          <a:p>
            <a:pPr marL="171450" indent="-171450">
              <a:buFont typeface="Arial" panose="020B0604020202020204" pitchFamily="34" charset="0"/>
              <a:buChar char="•"/>
            </a:pPr>
            <a:r>
              <a:rPr lang="en-US" sz="1100" b="0" dirty="0">
                <a:solidFill>
                  <a:schemeClr val="tx1"/>
                </a:solidFill>
              </a:rPr>
              <a:t>7730, 4120, 5727, 6333, 7462, 6508, 6513, 4711, 5660, 5661, 4152, 7083, 7082, 5642, 6477, 7676, 7875, 4092, 5643, 7485, 7677, 6509, 5663, 5359, 6479 in </a:t>
            </a:r>
            <a:r>
              <a:rPr lang="en-US" sz="1100" b="0" dirty="0">
                <a:solidFill>
                  <a:schemeClr val="tx1"/>
                </a:solidFill>
                <a:hlinkClick r:id="rId6"/>
              </a:rPr>
              <a:t>11-22/326r5</a:t>
            </a:r>
            <a:r>
              <a:rPr lang="en-US" sz="1100" b="0" dirty="0">
                <a:solidFill>
                  <a:schemeClr val="tx1"/>
                </a:solidFill>
              </a:rPr>
              <a:t> </a:t>
            </a:r>
            <a:r>
              <a:rPr lang="en-US" sz="1100" b="0" i="1" dirty="0">
                <a:solidFill>
                  <a:schemeClr val="tx1"/>
                </a:solidFill>
              </a:rPr>
              <a:t>[25 CIDs]</a:t>
            </a:r>
          </a:p>
          <a:p>
            <a:pPr marL="171450" indent="-171450">
              <a:buFont typeface="Arial" panose="020B0604020202020204" pitchFamily="34" charset="0"/>
              <a:buChar char="•"/>
            </a:pPr>
            <a:r>
              <a:rPr lang="en-US" sz="1100" b="0" dirty="0">
                <a:solidFill>
                  <a:schemeClr val="tx1"/>
                </a:solidFill>
              </a:rPr>
              <a:t>6198, 7456, 4025, 7893, 6324, 4421 in </a:t>
            </a:r>
            <a:r>
              <a:rPr lang="en-US" sz="1100" b="0" dirty="0">
                <a:solidFill>
                  <a:schemeClr val="tx1"/>
                </a:solidFill>
                <a:hlinkClick r:id="rId7"/>
              </a:rPr>
              <a:t>11-22/2027r4</a:t>
            </a:r>
            <a:r>
              <a:rPr lang="en-US" sz="1100" b="0" dirty="0">
                <a:solidFill>
                  <a:schemeClr val="tx1"/>
                </a:solidFill>
              </a:rPr>
              <a:t> </a:t>
            </a:r>
            <a:r>
              <a:rPr lang="en-US" sz="1100" b="0" i="1" dirty="0">
                <a:solidFill>
                  <a:schemeClr val="tx1"/>
                </a:solidFill>
              </a:rPr>
              <a:t>[6 CIDs]</a:t>
            </a:r>
          </a:p>
          <a:p>
            <a:pPr marL="0" indent="0"/>
            <a:r>
              <a:rPr lang="en-US" altLang="en-US" sz="1400" b="1" dirty="0"/>
              <a:t>and incorporate the text changes into the latest TGbe draft.</a:t>
            </a:r>
            <a:endParaRPr lang="en-US" sz="1400" dirty="0"/>
          </a:p>
          <a:p>
            <a:pPr marL="0" indent="0"/>
            <a:endParaRPr lang="en-US" sz="1100" b="0" dirty="0"/>
          </a:p>
          <a:p>
            <a:pPr marL="0" indent="0"/>
            <a:r>
              <a:rPr lang="en-US" sz="1400" dirty="0"/>
              <a:t>Move: Stephen McCann				Second: Chunyu Hu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853217536"/>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329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8370 in </a:t>
            </a:r>
            <a:r>
              <a:rPr lang="en-US" sz="1200" b="0" u="sng" dirty="0">
                <a:solidFill>
                  <a:srgbClr val="0563C1"/>
                </a:solidFill>
                <a:effectLst/>
                <a:ea typeface="Calibri" panose="020F0502020204030204" pitchFamily="34" charset="0"/>
                <a:cs typeface="Times New Roman" panose="02020603050405020304" pitchFamily="18" charset="0"/>
                <a:hlinkClick r:id="rId2"/>
              </a:rPr>
              <a:t>11-22/2014r3</a:t>
            </a:r>
            <a:r>
              <a:rPr lang="en-US" sz="1200" b="0" i="1"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5564 in </a:t>
            </a:r>
            <a:r>
              <a:rPr lang="en-US" sz="1200" b="0" u="sng" dirty="0">
                <a:solidFill>
                  <a:srgbClr val="0563C1"/>
                </a:solidFill>
                <a:effectLst/>
                <a:ea typeface="Calibri" panose="020F0502020204030204" pitchFamily="34" charset="0"/>
                <a:cs typeface="Times New Roman" panose="02020603050405020304" pitchFamily="18" charset="0"/>
                <a:hlinkClick r:id="rId3"/>
              </a:rPr>
              <a:t>11-22/2012r2</a:t>
            </a:r>
            <a:r>
              <a:rPr lang="en-US" sz="1200" b="0" i="1"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rPr>
              <a:t>6937, 4658, 6077, 5312, 5313, 4963, 7330, 4005 in </a:t>
            </a:r>
            <a:r>
              <a:rPr lang="en-US" sz="1200" b="0" u="sng" dirty="0">
                <a:solidFill>
                  <a:srgbClr val="0563C1"/>
                </a:solidFill>
                <a:effectLst/>
                <a:ea typeface="Calibri" panose="020F0502020204030204" pitchFamily="34" charset="0"/>
                <a:cs typeface="Times New Roman" panose="02020603050405020304" pitchFamily="18" charset="0"/>
                <a:hlinkClick r:id="rId4"/>
              </a:rPr>
              <a:t>11-22/452r2</a:t>
            </a:r>
            <a:r>
              <a:rPr lang="en-US" sz="1200" b="0" i="1"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8067, 6694 in </a:t>
            </a:r>
            <a:r>
              <a:rPr lang="en-US" sz="1200" b="0" dirty="0">
                <a:effectLst/>
                <a:ea typeface="Calibri" panose="020F0502020204030204" pitchFamily="34" charset="0"/>
                <a:cs typeface="Times New Roman" panose="02020603050405020304" pitchFamily="18" charset="0"/>
                <a:hlinkClick r:id="rId5"/>
              </a:rPr>
              <a:t>11-22/537r1</a:t>
            </a:r>
            <a:r>
              <a:rPr lang="en-US" sz="1200" b="0" dirty="0">
                <a:effectLst/>
                <a:ea typeface="Calibri" panose="020F0502020204030204" pitchFamily="34" charset="0"/>
                <a:cs typeface="Times New Roman" panose="02020603050405020304" pitchFamily="18" charset="0"/>
              </a:rPr>
              <a:t> and 5497 in </a:t>
            </a:r>
            <a:r>
              <a:rPr lang="en-US" sz="1200" b="0" u="sng" dirty="0">
                <a:solidFill>
                  <a:srgbClr val="0563C1"/>
                </a:solidFill>
                <a:effectLst/>
                <a:ea typeface="Calibri" panose="020F0502020204030204" pitchFamily="34" charset="0"/>
                <a:cs typeface="Times New Roman" panose="02020603050405020304" pitchFamily="18" charset="0"/>
                <a:hlinkClick r:id="rId6"/>
              </a:rPr>
              <a:t>11-22/388r</a:t>
            </a:r>
            <a:r>
              <a:rPr lang="en-US" sz="1200" b="0" u="sng" dirty="0">
                <a:solidFill>
                  <a:srgbClr val="0563C1"/>
                </a:solidFill>
                <a:cs typeface="Times New Roman" panose="02020603050405020304" pitchFamily="18" charset="0"/>
                <a:hlinkClick r:id="rId6"/>
              </a:rPr>
              <a:t>1</a:t>
            </a:r>
            <a:r>
              <a:rPr lang="en-US" sz="1200" b="0" dirty="0">
                <a:solidFill>
                  <a:srgbClr val="0563C1"/>
                </a:solidFill>
                <a:effectLst/>
                <a:ea typeface="Calibri" panose="020F0502020204030204" pitchFamily="34" charset="0"/>
              </a:rPr>
              <a:t> </a:t>
            </a:r>
            <a:r>
              <a:rPr lang="en-US" sz="1200" b="0" dirty="0">
                <a:solidFill>
                  <a:schemeClr val="tx1"/>
                </a:solidFill>
                <a:effectLst/>
                <a:ea typeface="Calibri" panose="020F0502020204030204" pitchFamily="34" charset="0"/>
              </a:rPr>
              <a:t>and </a:t>
            </a:r>
            <a:r>
              <a:rPr lang="en-US" sz="1200" b="0" u="none" strike="noStrike" dirty="0">
                <a:effectLst/>
                <a:ea typeface="Calibri" panose="020F0502020204030204" pitchFamily="34" charset="0"/>
                <a:cs typeface="Times New Roman" panose="02020603050405020304" pitchFamily="18" charset="0"/>
              </a:rPr>
              <a:t>4300, 5947 in </a:t>
            </a:r>
            <a:r>
              <a:rPr lang="en-US" sz="1200" b="0" u="sng" dirty="0">
                <a:solidFill>
                  <a:srgbClr val="0563C1"/>
                </a:solidFill>
                <a:effectLst/>
                <a:ea typeface="Calibri" panose="020F0502020204030204" pitchFamily="34" charset="0"/>
                <a:cs typeface="Times New Roman" panose="02020603050405020304" pitchFamily="18" charset="0"/>
                <a:hlinkClick r:id="rId7"/>
              </a:rPr>
              <a:t>11-22/525r1</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Stephen McCann				Second: Ross Jian Yu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These are comment resolution documents that obtained ≥ 75% support during the straw poll phase in the Joint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027123451"/>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330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dirty="0">
                <a:solidFill>
                  <a:schemeClr val="tx1"/>
                </a:solidFill>
              </a:rPr>
              <a:t>7888 in </a:t>
            </a:r>
            <a:r>
              <a:rPr lang="en-US" sz="1100" b="0" dirty="0">
                <a:solidFill>
                  <a:schemeClr val="tx1"/>
                </a:solidFill>
                <a:hlinkClick r:id="rId2"/>
              </a:rPr>
              <a:t>11-21/1483r4</a:t>
            </a:r>
            <a:r>
              <a:rPr lang="en-US" sz="1100" b="0" dirty="0">
                <a:solidFill>
                  <a:schemeClr val="tx1"/>
                </a:solidFill>
              </a:rPr>
              <a:t> 							</a:t>
            </a:r>
            <a:r>
              <a:rPr lang="en-US" sz="1100" b="0" i="1" dirty="0">
                <a:solidFill>
                  <a:schemeClr val="tx1"/>
                </a:solidFill>
              </a:rPr>
              <a:t>[1 CID, SP on 10 Feb’22: 25Y, 27N, 26A]</a:t>
            </a:r>
          </a:p>
          <a:p>
            <a:pPr marL="285750" indent="-285750">
              <a:buFont typeface="Arial" panose="020B0604020202020204" pitchFamily="34" charset="0"/>
              <a:buChar char="•"/>
            </a:pPr>
            <a:r>
              <a:rPr lang="en-US" sz="1100" b="0" dirty="0">
                <a:solidFill>
                  <a:schemeClr val="tx1"/>
                </a:solidFill>
              </a:rPr>
              <a:t>4586, 4587, 5022, 5023, 6525 in </a:t>
            </a:r>
            <a:r>
              <a:rPr lang="en-US" sz="1100" b="0" dirty="0">
                <a:solidFill>
                  <a:schemeClr val="tx1"/>
                </a:solidFill>
                <a:hlinkClick r:id="rId3"/>
              </a:rPr>
              <a:t>11-21/1577r3</a:t>
            </a:r>
            <a:r>
              <a:rPr lang="en-US" sz="1100" b="0" dirty="0">
                <a:solidFill>
                  <a:schemeClr val="tx1"/>
                </a:solidFill>
              </a:rPr>
              <a:t>			 	</a:t>
            </a:r>
            <a:r>
              <a:rPr lang="en-US" sz="1100" b="0" i="1" dirty="0">
                <a:solidFill>
                  <a:schemeClr val="tx1"/>
                </a:solidFill>
              </a:rPr>
              <a:t>[5 CIDs, SP on 13 Jan’22: 39Y, 30N, 25A]</a:t>
            </a:r>
          </a:p>
          <a:p>
            <a:pPr marL="285750" indent="-285750">
              <a:buFont typeface="Arial" panose="020B0604020202020204" pitchFamily="34" charset="0"/>
              <a:buChar char="•"/>
            </a:pPr>
            <a:r>
              <a:rPr lang="en-US" sz="1100" b="0" dirty="0">
                <a:solidFill>
                  <a:schemeClr val="tx1"/>
                </a:solidFill>
              </a:rPr>
              <a:t>6511, 6521 in </a:t>
            </a:r>
            <a:r>
              <a:rPr lang="en-US" sz="1100" b="0" dirty="0">
                <a:solidFill>
                  <a:schemeClr val="tx1"/>
                </a:solidFill>
                <a:hlinkClick r:id="rId4"/>
              </a:rPr>
              <a:t>11-21/1686r3</a:t>
            </a:r>
            <a:r>
              <a:rPr lang="en-US" sz="1100" b="0" dirty="0">
                <a:solidFill>
                  <a:schemeClr val="tx1"/>
                </a:solidFill>
              </a:rPr>
              <a:t> 						</a:t>
            </a:r>
            <a:r>
              <a:rPr lang="en-US" sz="1100" b="0" i="1" dirty="0">
                <a:solidFill>
                  <a:schemeClr val="tx1"/>
                </a:solidFill>
              </a:rPr>
              <a:t>[2 CIDs, SP on 7 Feb’22: 16Y, 45N, 22A]</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ea typeface="MS Gothic"/>
                <a:cs typeface="+mn-cs"/>
              </a:rPr>
              <a:t>6512, 6544, 6548, 7338 in </a:t>
            </a:r>
            <a:r>
              <a:rPr kumimoji="0" lang="en-US" sz="1100" b="0" i="0" u="none" strike="noStrike" kern="0" cap="none" spc="0" normalizeH="0" baseline="0" noProof="0" dirty="0">
                <a:ln>
                  <a:noFill/>
                </a:ln>
                <a:solidFill>
                  <a:prstClr val="black"/>
                </a:solidFill>
                <a:effectLst/>
                <a:uLnTx/>
                <a:uFillTx/>
                <a:ea typeface="MS Gothic"/>
                <a:cs typeface="+mn-cs"/>
                <a:hlinkClick r:id="rId5"/>
              </a:rPr>
              <a:t>11-21/1718r4</a:t>
            </a:r>
            <a:r>
              <a:rPr kumimoji="0" lang="en-US" sz="1100" b="0" i="0" u="none" strike="noStrike" kern="0" cap="none" spc="0" normalizeH="0" baseline="0" noProof="0" dirty="0">
                <a:ln>
                  <a:noFill/>
                </a:ln>
                <a:solidFill>
                  <a:prstClr val="black"/>
                </a:solidFill>
                <a:effectLst/>
                <a:uLnTx/>
                <a:uFillTx/>
                <a:ea typeface="MS Gothic"/>
                <a:cs typeface="+mn-cs"/>
              </a:rPr>
              <a:t>					</a:t>
            </a:r>
            <a:r>
              <a:rPr kumimoji="0" lang="en-US" sz="1100" b="0" i="1" u="none" strike="noStrike" kern="0" cap="none" spc="0" normalizeH="0" baseline="0" noProof="0" dirty="0">
                <a:ln>
                  <a:noFill/>
                </a:ln>
                <a:solidFill>
                  <a:prstClr val="black"/>
                </a:solidFill>
                <a:effectLst/>
                <a:uLnTx/>
                <a:uFillTx/>
                <a:ea typeface="MS Gothic"/>
                <a:cs typeface="+mn-cs"/>
              </a:rPr>
              <a:t>[4 CIDs, SP on 14 Feb’22: 10Y, 45N, 21A]</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ea typeface="MS Gothic"/>
                <a:cs typeface="+mn-cs"/>
              </a:rPr>
              <a:t>4016, 6000, 6072 in </a:t>
            </a:r>
            <a:r>
              <a:rPr kumimoji="0" lang="en-US" sz="1100" b="0" i="0" u="none" strike="noStrike" kern="0" cap="none" spc="0" normalizeH="0" baseline="0" noProof="0" dirty="0">
                <a:ln>
                  <a:noFill/>
                </a:ln>
                <a:solidFill>
                  <a:prstClr val="black"/>
                </a:solidFill>
                <a:effectLst/>
                <a:uLnTx/>
                <a:uFillTx/>
                <a:ea typeface="MS Gothic"/>
                <a:cs typeface="+mn-cs"/>
                <a:hlinkClick r:id="rId6"/>
              </a:rPr>
              <a:t>11-21/1176r11</a:t>
            </a:r>
            <a:r>
              <a:rPr kumimoji="0" lang="en-US" sz="1100" b="0" i="0" u="none" strike="noStrike" kern="0" cap="none" spc="0" normalizeH="0" baseline="0" noProof="0" dirty="0">
                <a:ln>
                  <a:noFill/>
                </a:ln>
                <a:solidFill>
                  <a:prstClr val="black"/>
                </a:solidFill>
                <a:effectLst/>
                <a:uLnTx/>
                <a:uFillTx/>
                <a:ea typeface="MS Gothic"/>
                <a:cs typeface="+mn-cs"/>
              </a:rPr>
              <a:t>					</a:t>
            </a:r>
            <a:r>
              <a:rPr kumimoji="0" lang="en-US" sz="1100" b="0" i="1" u="none" strike="noStrike" kern="0" cap="none" spc="0" normalizeH="0" baseline="0" noProof="0" dirty="0">
                <a:ln>
                  <a:noFill/>
                </a:ln>
                <a:solidFill>
                  <a:prstClr val="black"/>
                </a:solidFill>
                <a:effectLst/>
                <a:uLnTx/>
                <a:uFillTx/>
                <a:ea typeface="MS Gothic"/>
                <a:cs typeface="+mn-cs"/>
              </a:rPr>
              <a:t>[3 CIDs, SP on 14 Feb’22: 31Y, 22N, 25A]</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ea typeface="MS Gothic"/>
                <a:cs typeface="+mn-cs"/>
              </a:rPr>
              <a:t>4041 in </a:t>
            </a:r>
            <a:r>
              <a:rPr kumimoji="0" lang="en-US" sz="1100" b="0" i="0" u="none" strike="noStrike" kern="0" cap="none" spc="0" normalizeH="0" baseline="0" noProof="0" dirty="0">
                <a:ln>
                  <a:noFill/>
                </a:ln>
                <a:solidFill>
                  <a:prstClr val="black"/>
                </a:solidFill>
                <a:effectLst/>
                <a:uLnTx/>
                <a:uFillTx/>
                <a:ea typeface="MS Gothic"/>
                <a:cs typeface="+mn-cs"/>
                <a:hlinkClick r:id="rId7"/>
              </a:rPr>
              <a:t>11-21/386r7</a:t>
            </a:r>
            <a:r>
              <a:rPr kumimoji="0" lang="en-US" sz="1100" b="0" i="0" u="none" strike="noStrike" kern="0" cap="none" spc="0" normalizeH="0" baseline="0" noProof="0" dirty="0">
                <a:ln>
                  <a:noFill/>
                </a:ln>
                <a:solidFill>
                  <a:prstClr val="black"/>
                </a:solidFill>
                <a:effectLst/>
                <a:uLnTx/>
                <a:uFillTx/>
                <a:ea typeface="MS Gothic"/>
                <a:cs typeface="+mn-cs"/>
              </a:rPr>
              <a:t>							</a:t>
            </a:r>
            <a:r>
              <a:rPr kumimoji="0" lang="en-US" sz="1100" b="0" i="1" u="none" strike="noStrike" kern="0" cap="none" spc="0" normalizeH="0" baseline="0" noProof="0" dirty="0">
                <a:ln>
                  <a:noFill/>
                </a:ln>
                <a:solidFill>
                  <a:prstClr val="black"/>
                </a:solidFill>
                <a:effectLst/>
                <a:uLnTx/>
                <a:uFillTx/>
                <a:ea typeface="MS Gothic"/>
                <a:cs typeface="+mn-cs"/>
              </a:rPr>
              <a:t>[1 CID, SP on 17 Feb’22: 31Y, 22N, 25A]</a:t>
            </a:r>
          </a:p>
          <a:p>
            <a:pPr marL="0" indent="0"/>
            <a:endParaRPr lang="en-US" sz="1100" b="0" dirty="0"/>
          </a:p>
          <a:p>
            <a:pPr marL="0" indent="0"/>
            <a:r>
              <a:rPr lang="en-US" sz="1400" dirty="0"/>
              <a:t>Move: Bin Tian				Second: Stephen McCann</a:t>
            </a:r>
          </a:p>
          <a:p>
            <a:pPr marL="0" indent="0"/>
            <a:r>
              <a:rPr lang="en-US" sz="1400" dirty="0"/>
              <a:t>Discussion: None.</a:t>
            </a:r>
            <a:endParaRPr lang="en-US" sz="1400" b="0" dirty="0"/>
          </a:p>
          <a:p>
            <a:r>
              <a:rPr lang="en-US" sz="1400" dirty="0">
                <a:highlight>
                  <a:srgbClr val="00FF00"/>
                </a:highlight>
              </a:rPr>
              <a:t>Result: Approved with unanimous consent.</a:t>
            </a:r>
          </a:p>
          <a:p>
            <a:pPr marL="0" indent="0"/>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2990721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159 (PHY-4)</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1259, 1330, 1331, 1332, 1335, 1336, 1337, 1339, 1340, 1341, 1559, 1560, 1968, 2611, 2612, 2613, 2615, 3044, 3170, 3171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2"/>
              </a:rPr>
              <a:t>323r1</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[20 CIDs]</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1307, 1308, 1554, 3155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3"/>
              </a:rPr>
              <a:t>334r3</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[4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1142, 2642, 2648, 2649, 2903, 2950, 3115, 3116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4"/>
              </a:rPr>
              <a:t>324r2</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[8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1081, 2255 and 2990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5"/>
              </a:rPr>
              <a:t>292r2</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[3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2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2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948025688"/>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331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4155, 4431, 4785, 4935, 5519, 5953, 6510, 6543, 6780, 7084, 7431, 7432, 7469, 7633, 7634, 7857 in </a:t>
            </a:r>
            <a:r>
              <a:rPr lang="en-US" sz="1100" b="0" dirty="0">
                <a:solidFill>
                  <a:schemeClr val="tx1"/>
                </a:solidFill>
                <a:hlinkClick r:id="rId2"/>
              </a:rPr>
              <a:t>11-21/1902r4</a:t>
            </a:r>
            <a:endParaRPr lang="en-US" sz="1100" b="0" dirty="0">
              <a:solidFill>
                <a:schemeClr val="tx1"/>
              </a:solidFill>
            </a:endParaRPr>
          </a:p>
          <a:p>
            <a:pPr marL="0" indent="0"/>
            <a:r>
              <a:rPr lang="en-US" sz="1100" b="0" dirty="0">
                <a:solidFill>
                  <a:schemeClr val="tx1"/>
                </a:solidFill>
              </a:rPr>
              <a:t> 										</a:t>
            </a:r>
            <a:r>
              <a:rPr lang="en-US" sz="1100" b="0" i="1" dirty="0">
                <a:solidFill>
                  <a:schemeClr val="tx1"/>
                </a:solidFill>
              </a:rPr>
              <a:t>[16 CIDs, SP on 28 Feb’22: 31Y, 20N, 22A]</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6416, 6968, 5949 in </a:t>
            </a:r>
            <a:r>
              <a:rPr lang="en-US" sz="1100" b="0" dirty="0">
                <a:solidFill>
                  <a:schemeClr val="tx1"/>
                </a:solidFill>
                <a:hlinkClick r:id="rId3"/>
              </a:rPr>
              <a:t>11-21/1699r5</a:t>
            </a:r>
            <a:r>
              <a:rPr lang="en-US" sz="1100" b="0" dirty="0">
                <a:solidFill>
                  <a:schemeClr val="tx1"/>
                </a:solidFill>
              </a:rPr>
              <a:t> 						</a:t>
            </a:r>
            <a:r>
              <a:rPr lang="en-US" sz="1100" b="0" i="1" dirty="0">
                <a:solidFill>
                  <a:schemeClr val="tx1"/>
                </a:solidFill>
              </a:rPr>
              <a:t>[3 CIDs, SP on Mar 10’22: 52Y, 21N, 28A]</a:t>
            </a:r>
          </a:p>
          <a:p>
            <a:pPr marL="285750" indent="-285750">
              <a:buFont typeface="Arial" panose="020B0604020202020204" pitchFamily="34" charset="0"/>
              <a:buChar char="•"/>
            </a:pPr>
            <a:r>
              <a:rPr lang="en-US" sz="1100" b="0" dirty="0">
                <a:solidFill>
                  <a:schemeClr val="tx1"/>
                </a:solidFill>
              </a:rPr>
              <a:t>4156, 4433, 4783, 5938, 6412, 6746, 7858, 6948, 4151 in </a:t>
            </a:r>
            <a:r>
              <a:rPr lang="en-US" sz="1100" b="0" dirty="0">
                <a:solidFill>
                  <a:schemeClr val="tx1"/>
                </a:solidFill>
                <a:hlinkClick r:id="rId4"/>
              </a:rPr>
              <a:t>11-21/1147r8</a:t>
            </a:r>
            <a:r>
              <a:rPr lang="en-US" sz="1100" b="0" dirty="0">
                <a:solidFill>
                  <a:schemeClr val="tx1"/>
                </a:solidFill>
              </a:rPr>
              <a:t> </a:t>
            </a:r>
          </a:p>
          <a:p>
            <a:pPr marL="0" indent="0"/>
            <a:r>
              <a:rPr lang="en-US" sz="1100" b="0" dirty="0">
                <a:solidFill>
                  <a:schemeClr val="tx1"/>
                </a:solidFill>
              </a:rPr>
              <a:t>										</a:t>
            </a:r>
            <a:r>
              <a:rPr lang="en-US" sz="1100" b="0" i="1" dirty="0">
                <a:solidFill>
                  <a:schemeClr val="tx1"/>
                </a:solidFill>
              </a:rPr>
              <a:t>[9 CIDs, SP on Mar 10’22: 33Y, 49N, 16A]</a:t>
            </a:r>
          </a:p>
          <a:p>
            <a:pPr marL="285750" indent="-285750">
              <a:buFont typeface="Arial" panose="020B0604020202020204" pitchFamily="34" charset="0"/>
              <a:buChar char="•"/>
            </a:pPr>
            <a:r>
              <a:rPr lang="en-US" sz="1100" b="0" dirty="0">
                <a:solidFill>
                  <a:schemeClr val="tx1"/>
                </a:solidFill>
              </a:rPr>
              <a:t>4778, 6408, 6409, 6423 in </a:t>
            </a:r>
            <a:r>
              <a:rPr lang="en-US" sz="1100" b="0" dirty="0">
                <a:solidFill>
                  <a:schemeClr val="tx1"/>
                </a:solidFill>
                <a:hlinkClick r:id="rId5"/>
              </a:rPr>
              <a:t>11-21/1224r12</a:t>
            </a:r>
            <a:r>
              <a:rPr lang="en-US" sz="1100" b="0" dirty="0">
                <a:solidFill>
                  <a:schemeClr val="tx1"/>
                </a:solidFill>
              </a:rPr>
              <a:t> 					</a:t>
            </a:r>
            <a:r>
              <a:rPr lang="en-US" sz="1100" b="0" i="1" dirty="0">
                <a:solidFill>
                  <a:schemeClr val="tx1"/>
                </a:solidFill>
              </a:rPr>
              <a:t>[4 CIDs, SP on Mar’10’22: 37Y, 36N, 32A]</a:t>
            </a:r>
          </a:p>
          <a:p>
            <a:pPr marL="285750" indent="-285750">
              <a:buFont typeface="Arial" panose="020B0604020202020204" pitchFamily="34" charset="0"/>
              <a:buChar char="•"/>
            </a:pPr>
            <a:r>
              <a:rPr lang="en-US" sz="1100" b="0" dirty="0">
                <a:solidFill>
                  <a:schemeClr val="tx1"/>
                </a:solidFill>
              </a:rPr>
              <a:t>4089, 4161, 4435, 4490, 4784, 6337, 6338, 6745, 7470 in </a:t>
            </a:r>
            <a:r>
              <a:rPr lang="en-US" sz="1100" b="0" dirty="0">
                <a:solidFill>
                  <a:schemeClr val="tx1"/>
                </a:solidFill>
                <a:hlinkClick r:id="rId6"/>
              </a:rPr>
              <a:t>11-21/1698r2</a:t>
            </a:r>
            <a:r>
              <a:rPr lang="en-US" sz="1100" b="0" dirty="0">
                <a:solidFill>
                  <a:schemeClr val="tx1"/>
                </a:solidFill>
              </a:rPr>
              <a:t>     </a:t>
            </a:r>
            <a:r>
              <a:rPr lang="en-US" sz="1100" b="0" i="1" dirty="0">
                <a:solidFill>
                  <a:schemeClr val="tx1"/>
                </a:solidFill>
              </a:rPr>
              <a:t>[9 CIDs, Motion on Dec’15’21: 44Y, 58N, 32A ].</a:t>
            </a:r>
          </a:p>
          <a:p>
            <a:pPr marL="0" indent="0"/>
            <a:r>
              <a:rPr lang="en-US" sz="1400" dirty="0"/>
              <a:t>Move: Chunyu Hu				Second: Stephen McCann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709531596"/>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332 (Quarantine-3)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dirty="0">
                <a:solidFill>
                  <a:schemeClr val="tx1"/>
                </a:solidFill>
              </a:rPr>
              <a:t>6270, 6588, 6589 in </a:t>
            </a:r>
            <a:r>
              <a:rPr lang="en-US" sz="1100" b="0" dirty="0">
                <a:solidFill>
                  <a:schemeClr val="tx1"/>
                </a:solidFill>
                <a:hlinkClick r:id="rId2"/>
              </a:rPr>
              <a:t>11-21/1591r3</a:t>
            </a:r>
            <a:r>
              <a:rPr lang="en-US" sz="1100" b="0" dirty="0">
                <a:solidFill>
                  <a:schemeClr val="tx1"/>
                </a:solidFill>
              </a:rPr>
              <a:t> 				</a:t>
            </a:r>
            <a:r>
              <a:rPr lang="en-US" sz="1100" b="0" i="1" dirty="0">
                <a:solidFill>
                  <a:schemeClr val="tx1"/>
                </a:solidFill>
              </a:rPr>
              <a:t>[3 CIDs, Discussed on Dec’13’21.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8355 in </a:t>
            </a:r>
            <a:r>
              <a:rPr lang="en-US" sz="1100" b="0" dirty="0">
                <a:solidFill>
                  <a:schemeClr val="tx1"/>
                </a:solidFill>
                <a:hlinkClick r:id="rId3"/>
              </a:rPr>
              <a:t>11/21/0287r9</a:t>
            </a:r>
            <a:r>
              <a:rPr lang="en-US" sz="1100" b="0" dirty="0">
                <a:solidFill>
                  <a:schemeClr val="tx1"/>
                </a:solidFill>
              </a:rPr>
              <a:t> 			  	             </a:t>
            </a:r>
            <a:r>
              <a:rPr lang="en-US" sz="1100" b="0" i="1" dirty="0">
                <a:solidFill>
                  <a:schemeClr val="tx1"/>
                </a:solidFill>
              </a:rPr>
              <a:t>[1 CID, Discussed on Dec’21’21. No SP was run.]</a:t>
            </a:r>
          </a:p>
          <a:p>
            <a:pPr marL="285750" indent="-285750">
              <a:buFont typeface="Arial" panose="020B0604020202020204" pitchFamily="34" charset="0"/>
              <a:buChar char="•"/>
            </a:pPr>
            <a:r>
              <a:rPr lang="en-US" sz="1100" b="0" dirty="0">
                <a:solidFill>
                  <a:schemeClr val="tx1"/>
                </a:solidFill>
              </a:rPr>
              <a:t>4823, 5964, 6073, 6980 in </a:t>
            </a:r>
            <a:r>
              <a:rPr lang="en-US" sz="1100" b="0" dirty="0">
                <a:solidFill>
                  <a:schemeClr val="tx1"/>
                </a:solidFill>
                <a:hlinkClick r:id="rId4"/>
              </a:rPr>
              <a:t>11-21/1509r2</a:t>
            </a:r>
            <a:r>
              <a:rPr lang="en-US" sz="1100" b="0" dirty="0">
                <a:solidFill>
                  <a:schemeClr val="tx1"/>
                </a:solidFill>
              </a:rPr>
              <a:t>  	</a:t>
            </a:r>
            <a:r>
              <a:rPr lang="en-US" sz="1100" b="0" i="1" dirty="0">
                <a:solidFill>
                  <a:schemeClr val="tx1"/>
                </a:solidFill>
              </a:rPr>
              <a:t> 		[4 CIDs, Discussed on Feb’24’22.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4262, 6012 in </a:t>
            </a:r>
            <a:r>
              <a:rPr lang="en-US" sz="1100" b="0" dirty="0">
                <a:solidFill>
                  <a:schemeClr val="tx1"/>
                </a:solidFill>
                <a:hlinkClick r:id="rId5"/>
              </a:rPr>
              <a:t>11-21/1533r2</a:t>
            </a:r>
            <a:r>
              <a:rPr lang="en-US" sz="1100" b="0" dirty="0">
                <a:solidFill>
                  <a:schemeClr val="tx1"/>
                </a:solidFill>
              </a:rPr>
              <a:t> 				</a:t>
            </a:r>
            <a:r>
              <a:rPr lang="en-US" sz="1100" b="0" i="1" dirty="0">
                <a:solidFill>
                  <a:schemeClr val="tx1"/>
                </a:solidFill>
              </a:rPr>
              <a:t>[2 CIDs, Discussed on Feb’09’22.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5038 in </a:t>
            </a:r>
            <a:r>
              <a:rPr lang="en-US" sz="1100" b="0" dirty="0">
                <a:solidFill>
                  <a:schemeClr val="tx1"/>
                </a:solidFill>
                <a:hlinkClick r:id="rId6"/>
              </a:rPr>
              <a:t>11-21/1562r8</a:t>
            </a:r>
            <a:r>
              <a:rPr lang="en-US" sz="1100" b="0" dirty="0">
                <a:solidFill>
                  <a:schemeClr val="tx1"/>
                </a:solidFill>
              </a:rPr>
              <a:t> 					</a:t>
            </a:r>
            <a:r>
              <a:rPr lang="en-US" sz="1100" b="0" i="1" dirty="0">
                <a:solidFill>
                  <a:schemeClr val="tx1"/>
                </a:solidFill>
              </a:rPr>
              <a:t>[1 CID, Discussed on Jan’10’22.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6946 in </a:t>
            </a:r>
            <a:r>
              <a:rPr lang="en-US" sz="1100" b="0" dirty="0">
                <a:solidFill>
                  <a:srgbClr val="FF0000"/>
                </a:solidFill>
                <a:hlinkClick r:id="rId7"/>
              </a:rPr>
              <a:t>11-21/1706r2</a:t>
            </a:r>
            <a:r>
              <a:rPr lang="en-US" sz="1100" b="0" dirty="0">
                <a:solidFill>
                  <a:srgbClr val="FF0000"/>
                </a:solidFill>
              </a:rPr>
              <a:t>					</a:t>
            </a:r>
            <a:r>
              <a:rPr lang="en-US" sz="1100" b="0" i="1" dirty="0">
                <a:solidFill>
                  <a:schemeClr val="tx1"/>
                </a:solidFill>
              </a:rPr>
              <a:t>[1 CID , Discussed on Jan’27’22. No SP was run.]</a:t>
            </a:r>
          </a:p>
          <a:p>
            <a:pPr marL="0" indent="0"/>
            <a:endParaRPr lang="en-US" sz="1400" dirty="0"/>
          </a:p>
          <a:p>
            <a:pPr marL="0" indent="0"/>
            <a:r>
              <a:rPr lang="en-US" sz="1400" dirty="0"/>
              <a:t>Move: Bin Tian				Second: Laurent Cariou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198281512"/>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333 (Quarantine-4)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4119, 5726 in </a:t>
            </a:r>
            <a:r>
              <a:rPr lang="en-US" sz="1100" b="0" dirty="0">
                <a:solidFill>
                  <a:schemeClr val="tx1"/>
                </a:solidFill>
                <a:hlinkClick r:id="rId2"/>
              </a:rPr>
              <a:t>11/21/1601r5</a:t>
            </a:r>
            <a:r>
              <a:rPr lang="en-US" sz="1100" b="0" dirty="0">
                <a:solidFill>
                  <a:schemeClr val="tx1"/>
                </a:solidFill>
              </a:rPr>
              <a:t> 					</a:t>
            </a:r>
            <a:r>
              <a:rPr lang="en-US" sz="1100" b="0" i="1" dirty="0">
                <a:solidFill>
                  <a:schemeClr val="tx1"/>
                </a:solidFill>
              </a:rPr>
              <a:t>[2 CIDs, Discussed on Jan’24’22.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6266, 6268 in </a:t>
            </a:r>
            <a:r>
              <a:rPr lang="en-US" sz="1100" b="0" dirty="0">
                <a:solidFill>
                  <a:schemeClr val="tx1"/>
                </a:solidFill>
                <a:hlinkClick r:id="rId3"/>
              </a:rPr>
              <a:t>11/21/1713r1</a:t>
            </a:r>
            <a:r>
              <a:rPr lang="en-US" sz="1100" b="0" dirty="0">
                <a:solidFill>
                  <a:schemeClr val="tx1"/>
                </a:solidFill>
              </a:rPr>
              <a:t> 					</a:t>
            </a:r>
            <a:r>
              <a:rPr lang="en-US" sz="1100" b="0" i="1" dirty="0">
                <a:solidFill>
                  <a:schemeClr val="tx1"/>
                </a:solidFill>
              </a:rPr>
              <a:t>[2 CIDs, Discussed on Dec’07’21.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4737, 4821 in </a:t>
            </a:r>
            <a:r>
              <a:rPr lang="en-US" sz="1100" b="0" dirty="0">
                <a:solidFill>
                  <a:schemeClr val="tx1"/>
                </a:solidFill>
                <a:hlinkClick r:id="rId4"/>
              </a:rPr>
              <a:t>1/21/1731r3</a:t>
            </a:r>
            <a:r>
              <a:rPr lang="en-US" sz="1100" b="0" dirty="0">
                <a:solidFill>
                  <a:schemeClr val="tx1"/>
                </a:solidFill>
              </a:rPr>
              <a:t> 					</a:t>
            </a:r>
            <a:r>
              <a:rPr lang="en-US" sz="1100" b="0" i="1" dirty="0">
                <a:solidFill>
                  <a:schemeClr val="tx1"/>
                </a:solidFill>
              </a:rPr>
              <a:t>[2 CIDs, Discussed on Dec’08’21.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4318 in </a:t>
            </a:r>
            <a:r>
              <a:rPr lang="en-US" sz="1100" b="0" dirty="0">
                <a:solidFill>
                  <a:schemeClr val="tx1"/>
                </a:solidFill>
                <a:hlinkClick r:id="rId5"/>
              </a:rPr>
              <a:t>11-21/1778r2</a:t>
            </a:r>
            <a:r>
              <a:rPr lang="en-US" sz="1100" b="0" dirty="0">
                <a:solidFill>
                  <a:schemeClr val="tx1"/>
                </a:solidFill>
              </a:rPr>
              <a:t> 					</a:t>
            </a:r>
            <a:r>
              <a:rPr lang="en-US" sz="1100" b="0" i="1" dirty="0">
                <a:solidFill>
                  <a:schemeClr val="tx1"/>
                </a:solidFill>
              </a:rPr>
              <a:t>[1 CID, Discussed on Feb’16’22.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5267 in </a:t>
            </a:r>
            <a:r>
              <a:rPr lang="en-US" sz="1100" b="0" dirty="0">
                <a:solidFill>
                  <a:schemeClr val="tx1"/>
                </a:solidFill>
                <a:hlinkClick r:id="rId6"/>
              </a:rPr>
              <a:t>11/21/1786r1</a:t>
            </a:r>
            <a:r>
              <a:rPr lang="en-US" sz="1100" b="0" dirty="0">
                <a:solidFill>
                  <a:schemeClr val="tx1"/>
                </a:solidFill>
              </a:rPr>
              <a:t> 					</a:t>
            </a:r>
            <a:r>
              <a:rPr lang="en-US" sz="1100" b="0" i="1" dirty="0">
                <a:solidFill>
                  <a:schemeClr val="tx1"/>
                </a:solidFill>
              </a:rPr>
              <a:t>[1 CID, Discussed on Dec’07’21 &amp; Jan’20’22. No SP was run.]</a:t>
            </a:r>
            <a:endParaRPr lang="en-US" sz="1100" b="0" dirty="0">
              <a:solidFill>
                <a:schemeClr val="tx1"/>
              </a:solidFill>
            </a:endParaRPr>
          </a:p>
          <a:p>
            <a:pPr marL="0" indent="0"/>
            <a:r>
              <a:rPr lang="en-US" sz="1400" dirty="0"/>
              <a:t>Move: Mike Montemurro				Second: Chunyu Hu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453109721"/>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334 (Quarantine-5)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1"/>
            <a:ext cx="7770813" cy="4191000"/>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4121, 4779, 4780 in </a:t>
            </a:r>
            <a:r>
              <a:rPr lang="en-US" sz="1100" b="0" dirty="0">
                <a:solidFill>
                  <a:schemeClr val="tx1"/>
                </a:solidFill>
                <a:hlinkClick r:id="rId2"/>
              </a:rPr>
              <a:t>11-21/1802r3</a:t>
            </a:r>
            <a:r>
              <a:rPr lang="en-US" sz="1100" b="0" dirty="0">
                <a:solidFill>
                  <a:schemeClr val="tx1"/>
                </a:solidFill>
              </a:rPr>
              <a:t>  				           </a:t>
            </a:r>
            <a:r>
              <a:rPr lang="en-US" sz="1100" b="0" i="1" dirty="0">
                <a:solidFill>
                  <a:schemeClr val="tx1"/>
                </a:solidFill>
              </a:rPr>
              <a:t>[3 CIDs, Discussed on Dec’13’21.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8197 in </a:t>
            </a:r>
            <a:r>
              <a:rPr lang="en-US" sz="1100" b="0" dirty="0">
                <a:solidFill>
                  <a:schemeClr val="tx1"/>
                </a:solidFill>
                <a:hlinkClick r:id="rId3"/>
              </a:rPr>
              <a:t>11</a:t>
            </a:r>
            <a:r>
              <a:rPr lang="en-US" sz="1100" b="0" dirty="0">
                <a:solidFill>
                  <a:schemeClr val="tx1"/>
                </a:solidFill>
                <a:hlinkClick r:id="rId2"/>
              </a:rPr>
              <a:t>-</a:t>
            </a:r>
            <a:r>
              <a:rPr lang="en-US" sz="1100" b="0" dirty="0">
                <a:solidFill>
                  <a:schemeClr val="tx1"/>
                </a:solidFill>
                <a:hlinkClick r:id="rId3"/>
              </a:rPr>
              <a:t>21/1808r1</a:t>
            </a:r>
            <a:r>
              <a:rPr lang="en-US" sz="1100" b="0" dirty="0">
                <a:solidFill>
                  <a:schemeClr val="tx1"/>
                </a:solidFill>
              </a:rPr>
              <a:t>  					           </a:t>
            </a:r>
            <a:r>
              <a:rPr lang="en-US" sz="1100" b="0" i="1" dirty="0">
                <a:solidFill>
                  <a:schemeClr val="tx1"/>
                </a:solidFill>
              </a:rPr>
              <a:t>[1 CID, Discussed on Dec’16’21.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4022, 4736, 5133, </a:t>
            </a:r>
            <a:r>
              <a:rPr lang="en-US" sz="1100" b="0" strike="sngStrike" dirty="0">
                <a:solidFill>
                  <a:srgbClr val="FF0000"/>
                </a:solidFill>
              </a:rPr>
              <a:t>5956, 5957, </a:t>
            </a:r>
            <a:r>
              <a:rPr lang="en-US" sz="1100" b="0" dirty="0">
                <a:solidFill>
                  <a:schemeClr val="tx1"/>
                </a:solidFill>
              </a:rPr>
              <a:t>6540, 6638, 6667, 8178 in </a:t>
            </a:r>
            <a:r>
              <a:rPr lang="en-US" sz="1100" b="0" dirty="0">
                <a:solidFill>
                  <a:schemeClr val="tx1"/>
                </a:solidFill>
                <a:hlinkClick r:id="rId4"/>
              </a:rPr>
              <a:t>11</a:t>
            </a:r>
            <a:r>
              <a:rPr lang="en-US" sz="1100" b="0" dirty="0">
                <a:solidFill>
                  <a:schemeClr val="tx1"/>
                </a:solidFill>
                <a:hlinkClick r:id="rId2"/>
              </a:rPr>
              <a:t>-</a:t>
            </a:r>
            <a:r>
              <a:rPr lang="en-US" sz="1100" b="0" dirty="0">
                <a:solidFill>
                  <a:schemeClr val="tx1"/>
                </a:solidFill>
                <a:hlinkClick r:id="rId4"/>
              </a:rPr>
              <a:t>21/1894r2</a:t>
            </a:r>
            <a:r>
              <a:rPr lang="en-US" sz="1100" b="0" dirty="0">
                <a:solidFill>
                  <a:schemeClr val="tx1"/>
                </a:solidFill>
              </a:rPr>
              <a:t> </a:t>
            </a:r>
          </a:p>
          <a:p>
            <a:pPr marL="0" indent="0"/>
            <a:r>
              <a:rPr lang="en-US" sz="1100" b="0" i="1" dirty="0">
                <a:solidFill>
                  <a:schemeClr val="tx1"/>
                </a:solidFill>
              </a:rPr>
              <a:t>								           [7 CIDs, Discussed on Jan’6’22 &amp; Jan‘10’22.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5157, 6643 in </a:t>
            </a:r>
            <a:r>
              <a:rPr lang="en-US" sz="1100" b="0" dirty="0">
                <a:solidFill>
                  <a:schemeClr val="tx1"/>
                </a:solidFill>
                <a:hlinkClick r:id="rId5"/>
              </a:rPr>
              <a:t>11</a:t>
            </a:r>
            <a:r>
              <a:rPr lang="en-US" sz="1100" b="0" dirty="0">
                <a:solidFill>
                  <a:schemeClr val="tx1"/>
                </a:solidFill>
                <a:hlinkClick r:id="rId2"/>
              </a:rPr>
              <a:t>-</a:t>
            </a:r>
            <a:r>
              <a:rPr lang="en-US" sz="1100" b="0" dirty="0">
                <a:solidFill>
                  <a:schemeClr val="tx1"/>
                </a:solidFill>
                <a:hlinkClick r:id="rId5"/>
              </a:rPr>
              <a:t>21/1898r7</a:t>
            </a:r>
            <a:r>
              <a:rPr lang="en-US" sz="1100" b="0" dirty="0">
                <a:solidFill>
                  <a:schemeClr val="tx1"/>
                </a:solidFill>
              </a:rPr>
              <a:t> 					           </a:t>
            </a:r>
            <a:r>
              <a:rPr lang="en-US" sz="1100" b="0" i="1" dirty="0">
                <a:solidFill>
                  <a:schemeClr val="tx1"/>
                </a:solidFill>
              </a:rPr>
              <a:t>[2 CIDs, Discussed on Dec’9’21 &amp; Dec 20’21.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5980, 6726, 7436, 7457 in </a:t>
            </a:r>
            <a:r>
              <a:rPr lang="en-US" sz="1100" b="0" dirty="0">
                <a:solidFill>
                  <a:schemeClr val="tx1"/>
                </a:solidFill>
                <a:hlinkClick r:id="rId6"/>
              </a:rPr>
              <a:t>11-21/1899r0</a:t>
            </a:r>
            <a:r>
              <a:rPr lang="en-US" sz="1100" b="0" dirty="0">
                <a:solidFill>
                  <a:schemeClr val="tx1"/>
                </a:solidFill>
              </a:rPr>
              <a:t>  			           </a:t>
            </a:r>
            <a:r>
              <a:rPr lang="en-US" sz="1100" b="0" i="1" dirty="0">
                <a:solidFill>
                  <a:schemeClr val="tx1"/>
                </a:solidFill>
              </a:rPr>
              <a:t>[4 CIDs, Discussed on Jan’10’22.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6101, 7891 in  </a:t>
            </a:r>
            <a:r>
              <a:rPr lang="en-US" sz="1100" b="0" dirty="0">
                <a:solidFill>
                  <a:schemeClr val="tx1"/>
                </a:solidFill>
                <a:hlinkClick r:id="rId7"/>
              </a:rPr>
              <a:t>11</a:t>
            </a:r>
            <a:r>
              <a:rPr lang="en-US" sz="1100" b="0" dirty="0">
                <a:solidFill>
                  <a:schemeClr val="tx1"/>
                </a:solidFill>
                <a:hlinkClick r:id="rId2"/>
              </a:rPr>
              <a:t>-</a:t>
            </a:r>
            <a:r>
              <a:rPr lang="en-US" sz="1100" b="0" dirty="0">
                <a:solidFill>
                  <a:schemeClr val="tx1"/>
                </a:solidFill>
                <a:hlinkClick r:id="rId7"/>
              </a:rPr>
              <a:t>21/1978r1</a:t>
            </a:r>
            <a:r>
              <a:rPr lang="en-US" sz="1100" b="0" dirty="0">
                <a:solidFill>
                  <a:schemeClr val="tx1"/>
                </a:solidFill>
              </a:rPr>
              <a:t>  				           </a:t>
            </a:r>
            <a:r>
              <a:rPr lang="en-US" sz="1100" b="0" i="1" dirty="0">
                <a:solidFill>
                  <a:schemeClr val="tx1"/>
                </a:solidFill>
              </a:rPr>
              <a:t>[2 CIDs, Discussed on Dec’16’21.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5447 in </a:t>
            </a:r>
            <a:r>
              <a:rPr lang="en-US" sz="1100" b="0" dirty="0">
                <a:solidFill>
                  <a:schemeClr val="tx1"/>
                </a:solidFill>
                <a:hlinkClick r:id="rId8"/>
              </a:rPr>
              <a:t>11</a:t>
            </a:r>
            <a:r>
              <a:rPr lang="en-US" sz="1100" b="0" dirty="0">
                <a:solidFill>
                  <a:schemeClr val="tx1"/>
                </a:solidFill>
                <a:hlinkClick r:id="rId2"/>
              </a:rPr>
              <a:t>-</a:t>
            </a:r>
            <a:r>
              <a:rPr lang="en-US" sz="1100" b="0" dirty="0">
                <a:solidFill>
                  <a:schemeClr val="tx1"/>
                </a:solidFill>
                <a:hlinkClick r:id="rId8"/>
              </a:rPr>
              <a:t>22/0285r0</a:t>
            </a:r>
            <a:r>
              <a:rPr lang="en-US" sz="1100" b="0" dirty="0">
                <a:solidFill>
                  <a:schemeClr val="tx1"/>
                </a:solidFill>
              </a:rPr>
              <a:t>  					           </a:t>
            </a:r>
            <a:r>
              <a:rPr lang="en-US" sz="1100" b="0" i="1" dirty="0">
                <a:solidFill>
                  <a:schemeClr val="tx1"/>
                </a:solidFill>
              </a:rPr>
              <a:t>[1 CID, Discussed on Feb’16’22. No SP was run.]</a:t>
            </a:r>
            <a:endParaRPr lang="en-US" sz="1100" b="0" dirty="0">
              <a:solidFill>
                <a:schemeClr val="tx1"/>
              </a:solidFill>
            </a:endParaRPr>
          </a:p>
          <a:p>
            <a:pPr marL="0" indent="0"/>
            <a:r>
              <a:rPr lang="en-US" sz="1400" dirty="0"/>
              <a:t>Move: Stephen McCann 				Second: Bin Tian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91324814"/>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72060-6211-4F17-A9ED-AE61F1FD2529}"/>
              </a:ext>
            </a:extLst>
          </p:cNvPr>
          <p:cNvSpPr>
            <a:spLocks noGrp="1"/>
          </p:cNvSpPr>
          <p:nvPr>
            <p:ph type="title"/>
          </p:nvPr>
        </p:nvSpPr>
        <p:spPr/>
        <p:txBody>
          <a:bodyPr/>
          <a:lstStyle/>
          <a:p>
            <a:r>
              <a:rPr lang="en-US" dirty="0">
                <a:solidFill>
                  <a:schemeClr val="tx1"/>
                </a:solidFill>
              </a:rPr>
              <a:t>Motion 335 (Post-Q)</a:t>
            </a:r>
            <a:endParaRPr lang="en-US" dirty="0"/>
          </a:p>
        </p:txBody>
      </p:sp>
      <p:sp>
        <p:nvSpPr>
          <p:cNvPr id="3" name="Content Placeholder 2">
            <a:extLst>
              <a:ext uri="{FF2B5EF4-FFF2-40B4-BE49-F238E27FC236}">
                <a16:creationId xmlns:a16="http://schemas.microsoft.com/office/drawing/2014/main" id="{A422DFD1-B92D-4153-84B3-E4655916B343}"/>
              </a:ext>
            </a:extLst>
          </p:cNvPr>
          <p:cNvSpPr>
            <a:spLocks noGrp="1"/>
          </p:cNvSpPr>
          <p:nvPr>
            <p:ph idx="1"/>
          </p:nvPr>
        </p:nvSpPr>
        <p:spPr/>
        <p:txBody>
          <a:bodyPr/>
          <a:lstStyle/>
          <a:p>
            <a:r>
              <a:rPr lang="en-US" sz="1600" dirty="0">
                <a:solidFill>
                  <a:schemeClr val="tx1"/>
                </a:solidFill>
              </a:rPr>
              <a:t>Move to approve resolutions to the CIDs:</a:t>
            </a:r>
          </a:p>
          <a:p>
            <a:pPr>
              <a:buFont typeface="Arial" panose="020B0604020202020204" pitchFamily="34" charset="0"/>
              <a:buChar char="•"/>
            </a:pPr>
            <a:r>
              <a:rPr lang="pt-BR" sz="1400" b="0" dirty="0"/>
              <a:t>4316, 4317 in </a:t>
            </a:r>
            <a:r>
              <a:rPr lang="pt-BR" sz="1400" b="0" dirty="0">
                <a:hlinkClick r:id="rId2"/>
              </a:rPr>
              <a:t>11-22/255r3</a:t>
            </a:r>
            <a:r>
              <a:rPr lang="pt-BR" sz="1400" b="0" dirty="0"/>
              <a:t> 			[2 CIDs, SP on Mar 09’22: 78Y, 45N, 63A]</a:t>
            </a:r>
          </a:p>
          <a:p>
            <a:pPr marL="0" indent="0"/>
            <a:r>
              <a:rPr lang="en-US" altLang="en-US" sz="1600" b="1" dirty="0"/>
              <a:t>and incorporate the text changes into the latest TGbe draft.</a:t>
            </a:r>
            <a:endParaRPr lang="en-US" sz="1600" dirty="0"/>
          </a:p>
          <a:p>
            <a:pPr>
              <a:buFont typeface="Arial" panose="020B0604020202020204" pitchFamily="34" charset="0"/>
              <a:buChar char="•"/>
            </a:pPr>
            <a:endParaRPr lang="en-US" sz="1600" dirty="0"/>
          </a:p>
          <a:p>
            <a:pPr marL="0" indent="0"/>
            <a:endParaRPr lang="en-US" sz="1600" dirty="0"/>
          </a:p>
          <a:p>
            <a:pPr marL="0" indent="0"/>
            <a:r>
              <a:rPr lang="en-US" sz="1600" dirty="0"/>
              <a:t>Move: Arik Klein				Second: Ming Gan</a:t>
            </a:r>
          </a:p>
          <a:p>
            <a:pPr marL="0" indent="0"/>
            <a:r>
              <a:rPr lang="en-US" sz="1600" dirty="0"/>
              <a:t>Discussion: Some discussion.</a:t>
            </a:r>
            <a:endParaRPr lang="en-US" sz="1600" b="0" dirty="0"/>
          </a:p>
          <a:p>
            <a:r>
              <a:rPr lang="en-US" sz="1600" dirty="0"/>
              <a:t>Preliminary Result: 49Y, 42N, 31A (preliminary fails)</a:t>
            </a:r>
          </a:p>
          <a:p>
            <a:r>
              <a:rPr lang="en-US" sz="1600" dirty="0">
                <a:highlight>
                  <a:srgbClr val="FF0000"/>
                </a:highlight>
              </a:rPr>
              <a:t>Result: 45Y, 42N, 31A (fails)</a:t>
            </a:r>
          </a:p>
          <a:p>
            <a:r>
              <a:rPr lang="en-US" dirty="0"/>
              <a:t> 										</a:t>
            </a:r>
          </a:p>
          <a:p>
            <a:r>
              <a:rPr lang="en-US" sz="1800" i="1" dirty="0"/>
              <a:t>Note: CIDs that are in quarantine but requested (Arik) to be removed from the bulk motions in order to have a separate discussion.</a:t>
            </a:r>
          </a:p>
          <a:p>
            <a:endParaRPr lang="en-US" dirty="0"/>
          </a:p>
        </p:txBody>
      </p:sp>
      <p:sp>
        <p:nvSpPr>
          <p:cNvPr id="4" name="Slide Number Placeholder 3">
            <a:extLst>
              <a:ext uri="{FF2B5EF4-FFF2-40B4-BE49-F238E27FC236}">
                <a16:creationId xmlns:a16="http://schemas.microsoft.com/office/drawing/2014/main" id="{FF09F4D5-2BD2-4892-BD36-9C680C1E5EDA}"/>
              </a:ext>
            </a:extLst>
          </p:cNvPr>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ooter Placeholder 4">
            <a:extLst>
              <a:ext uri="{FF2B5EF4-FFF2-40B4-BE49-F238E27FC236}">
                <a16:creationId xmlns:a16="http://schemas.microsoft.com/office/drawing/2014/main" id="{E741C0B0-2A28-4040-8DF5-F2A5F84AE64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990FB49-56D6-4B29-8E43-2C64D8B8D40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118368711"/>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336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a:buFont typeface="Arial" panose="020B0604020202020204" pitchFamily="34" charset="0"/>
              <a:buChar char="•"/>
            </a:pP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6244, 4038, 4251, 6618, 4399, 5220, 5763, 6613, 6614, 6615, 6616, 6252, 4072, 4400, 6032, 4715 in </a:t>
            </a:r>
            <a:r>
              <a:rPr kumimoji="0" lang="en-US" sz="1100" b="0" i="0" u="none" strike="noStrike" kern="0" cap="none" spc="0" normalizeH="0" baseline="0" noProof="0" dirty="0">
                <a:ln>
                  <a:noFill/>
                </a:ln>
                <a:solidFill>
                  <a:prstClr val="black"/>
                </a:solidFill>
                <a:effectLst/>
                <a:uLnTx/>
                <a:uFillTx/>
                <a:latin typeface="Times New Roman"/>
                <a:ea typeface="MS Gothic"/>
                <a:cs typeface="+mn-cs"/>
                <a:hlinkClick r:id="rId2"/>
              </a:rPr>
              <a:t>11-21/1877r9</a:t>
            </a: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[16 CIDs, Motion on 14 Mar’22: 89Y, 71N, 32A]</a:t>
            </a:r>
          </a:p>
          <a:p>
            <a:pPr marL="0" indent="0"/>
            <a:r>
              <a:rPr lang="en-US" altLang="en-US" sz="1600" b="1" dirty="0"/>
              <a:t>and incorporate the text changes into the latest TGbe draft.</a:t>
            </a:r>
            <a:endParaRPr lang="en-US" sz="1600" dirty="0"/>
          </a:p>
          <a:p>
            <a:endParaRPr lang="en-US" sz="1100" dirty="0"/>
          </a:p>
          <a:p>
            <a:endParaRPr lang="en-US" sz="1200" dirty="0"/>
          </a:p>
          <a:p>
            <a:pPr marL="0" indent="0"/>
            <a:r>
              <a:rPr lang="en-US" sz="1600" dirty="0"/>
              <a:t>Move: 				Second:</a:t>
            </a:r>
          </a:p>
          <a:p>
            <a:pPr marL="0" indent="0"/>
            <a:r>
              <a:rPr lang="en-US" sz="1600" dirty="0"/>
              <a:t>Discussion:</a:t>
            </a:r>
            <a:endParaRPr lang="en-US" sz="1600" b="0" dirty="0"/>
          </a:p>
          <a:p>
            <a:r>
              <a:rPr lang="en-US" sz="1600" dirty="0"/>
              <a:t>Result: </a:t>
            </a:r>
            <a:r>
              <a:rPr lang="en-US" sz="1600" dirty="0">
                <a:highlight>
                  <a:srgbClr val="FFFF00"/>
                </a:highlight>
              </a:rPr>
              <a:t>This motion was not run.</a:t>
            </a:r>
          </a:p>
          <a:p>
            <a:r>
              <a:rPr lang="en-US" sz="1100" dirty="0"/>
              <a:t> 									</a:t>
            </a:r>
          </a:p>
          <a:p>
            <a:r>
              <a:rPr lang="en-US" sz="1400" i="1" dirty="0"/>
              <a:t>Note: CIDs that are in quarantine but requested (Po-Kai)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265090622"/>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337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5112, 5491, 5780, 5851, 6803, 6806, 7065, 7066, 7792, 8054, 8135 in </a:t>
            </a:r>
            <a:r>
              <a:rPr lang="en-US" sz="1100" b="0" dirty="0">
                <a:solidFill>
                  <a:schemeClr val="tx1"/>
                </a:solidFill>
                <a:hlinkClick r:id="rId2"/>
              </a:rPr>
              <a:t>11-22/202r6</a:t>
            </a:r>
            <a:r>
              <a:rPr lang="en-US" sz="1100" b="0" dirty="0">
                <a:solidFill>
                  <a:schemeClr val="tx1"/>
                </a:solidFill>
              </a:rPr>
              <a:t> </a:t>
            </a:r>
          </a:p>
          <a:p>
            <a:pPr marL="0" indent="0"/>
            <a:r>
              <a:rPr lang="en-US" sz="1100" b="0" i="1" dirty="0">
                <a:solidFill>
                  <a:schemeClr val="tx1"/>
                </a:solidFill>
              </a:rPr>
              <a:t>								[11 CIDs, SP on Mar 23’22: 32Y, 38N, 41A and SP on Apr 06’22: 49 Yes, 19 No, 45 Abstain]</a:t>
            </a:r>
          </a:p>
          <a:p>
            <a:pPr marL="0" indent="0"/>
            <a:endParaRPr lang="en-US" sz="1100" b="0" i="1" dirty="0">
              <a:solidFill>
                <a:schemeClr val="tx1"/>
              </a:solidFill>
            </a:endParaRPr>
          </a:p>
          <a:p>
            <a:pPr marL="0" indent="0"/>
            <a:r>
              <a:rPr lang="en-US" altLang="en-US" sz="1600" b="1" dirty="0"/>
              <a:t>and incorporate the text changes into the latest TGbe draft.</a:t>
            </a:r>
            <a:endParaRPr lang="en-US" sz="1600" dirty="0"/>
          </a:p>
          <a:p>
            <a:endParaRPr lang="en-US" sz="1100" dirty="0"/>
          </a:p>
          <a:p>
            <a:endParaRPr lang="en-US" sz="1200" dirty="0"/>
          </a:p>
          <a:p>
            <a:pPr marL="0" indent="0"/>
            <a:r>
              <a:rPr lang="en-US" sz="1600" dirty="0"/>
              <a:t>Move: Jason Guo				Second: Ross Jian Yu</a:t>
            </a:r>
          </a:p>
          <a:p>
            <a:pPr marL="0" indent="0"/>
            <a:r>
              <a:rPr lang="en-US" sz="1600" dirty="0"/>
              <a:t>Discussion:</a:t>
            </a:r>
            <a:endParaRPr lang="en-US" sz="1600" b="0" dirty="0"/>
          </a:p>
          <a:p>
            <a:r>
              <a:rPr lang="en-US" sz="1600" dirty="0"/>
              <a:t>Preliminary Result: 61Y, 17N, 33A (preliminary passes)</a:t>
            </a:r>
          </a:p>
          <a:p>
            <a:r>
              <a:rPr lang="en-US" sz="1600" dirty="0">
                <a:highlight>
                  <a:srgbClr val="00FF00"/>
                </a:highlight>
              </a:rPr>
              <a:t>Result: 60Y, 17N, 31A [Passes]</a:t>
            </a:r>
          </a:p>
          <a:p>
            <a:r>
              <a:rPr lang="en-US" sz="1100" dirty="0"/>
              <a:t> 										</a:t>
            </a:r>
          </a:p>
          <a:p>
            <a:r>
              <a:rPr lang="en-US" sz="1100" i="1" dirty="0"/>
              <a:t>Note: CIDs that are in quarantine but requested (Jason)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58012196"/>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338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4074, 4075, 4279, 5943, 5992, 6306, 6307, 6609, 6610, 6611, 6612, 6635, 7885, 8043 in </a:t>
            </a:r>
            <a:r>
              <a:rPr lang="en-US" sz="1200" b="0" dirty="0">
                <a:solidFill>
                  <a:schemeClr val="tx1"/>
                </a:solidFill>
                <a:hlinkClick r:id="rId2"/>
              </a:rPr>
              <a:t>11-22/184r2</a:t>
            </a:r>
            <a:r>
              <a:rPr lang="en-US" sz="1200" b="0" dirty="0">
                <a:solidFill>
                  <a:schemeClr val="tx1"/>
                </a:solidFill>
              </a:rPr>
              <a:t> </a:t>
            </a:r>
          </a:p>
          <a:p>
            <a:pPr marL="0" indent="0"/>
            <a:r>
              <a:rPr lang="en-US" sz="1200" b="0" dirty="0">
                <a:solidFill>
                  <a:schemeClr val="tx1"/>
                </a:solidFill>
              </a:rPr>
              <a:t>  								</a:t>
            </a:r>
            <a:r>
              <a:rPr lang="en-US" sz="1200" b="0" i="1" dirty="0">
                <a:solidFill>
                  <a:schemeClr val="tx1"/>
                </a:solidFill>
              </a:rPr>
              <a:t>[14 CIDs, SP on 9 Mar’22: 39Y, 35N, 27A]</a:t>
            </a:r>
          </a:p>
          <a:p>
            <a:pPr marL="0" indent="0"/>
            <a:r>
              <a:rPr lang="en-US" altLang="en-US" sz="1800" b="1" dirty="0"/>
              <a:t>and incorporate the text changes into the latest TGbe draft.</a:t>
            </a:r>
            <a:endParaRPr lang="en-US" sz="1800" dirty="0"/>
          </a:p>
          <a:p>
            <a:endParaRPr lang="en-US" sz="1200" dirty="0"/>
          </a:p>
          <a:p>
            <a:endParaRPr lang="en-US" sz="1400" dirty="0"/>
          </a:p>
          <a:p>
            <a:pPr marL="0" indent="0"/>
            <a:r>
              <a:rPr lang="en-US" sz="1800" dirty="0"/>
              <a:t>Move: 				Second:</a:t>
            </a:r>
          </a:p>
          <a:p>
            <a:pPr marL="0" indent="0"/>
            <a:r>
              <a:rPr lang="en-US" sz="1800" dirty="0"/>
              <a:t>Discussion:</a:t>
            </a:r>
            <a:endParaRPr lang="en-US" sz="1800" b="0" dirty="0"/>
          </a:p>
          <a:p>
            <a:r>
              <a:rPr lang="en-US" sz="1800" dirty="0"/>
              <a:t>Result: </a:t>
            </a:r>
            <a:r>
              <a:rPr lang="en-US" sz="1800" dirty="0">
                <a:highlight>
                  <a:srgbClr val="FFFF00"/>
                </a:highlight>
              </a:rPr>
              <a:t>This motion was not run.</a:t>
            </a:r>
            <a:r>
              <a:rPr lang="en-US" sz="1200" dirty="0">
                <a:highlight>
                  <a:srgbClr val="FFFF00"/>
                </a:highlight>
              </a:rPr>
              <a:t> </a:t>
            </a:r>
            <a:r>
              <a:rPr lang="en-US" sz="1200" dirty="0"/>
              <a:t>							</a:t>
            </a:r>
          </a:p>
          <a:p>
            <a:r>
              <a:rPr lang="en-US" sz="1200" i="1" dirty="0"/>
              <a:t>Note: CIDs that are in quarantine but requested (Ming) to be removed from the bulk motions in order to have a separate discussion.</a:t>
            </a:r>
          </a:p>
          <a:p>
            <a:endParaRPr lang="en-US" sz="12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237</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177694835"/>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339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5877, 5879, 6356, 6547, 7865 in </a:t>
            </a:r>
            <a:r>
              <a:rPr lang="en-US" sz="1400" b="0" dirty="0">
                <a:solidFill>
                  <a:schemeClr val="tx1"/>
                </a:solidFill>
                <a:hlinkClick r:id="rId2"/>
              </a:rPr>
              <a:t>11-21/1913r6</a:t>
            </a:r>
            <a:r>
              <a:rPr lang="en-US" sz="1400" b="0" dirty="0">
                <a:solidFill>
                  <a:schemeClr val="tx1"/>
                </a:solidFill>
              </a:rPr>
              <a:t>	</a:t>
            </a:r>
            <a:r>
              <a:rPr lang="en-US" sz="1400" b="0" i="1" dirty="0">
                <a:solidFill>
                  <a:schemeClr val="tx1"/>
                </a:solidFill>
              </a:rPr>
              <a:t>[5 CIDs, SP on 10 Mar’22: 33Y, 51N, 26A]</a:t>
            </a:r>
          </a:p>
          <a:p>
            <a:pPr marL="0" indent="0"/>
            <a:r>
              <a:rPr lang="en-US" altLang="en-US" sz="2000" b="1" dirty="0"/>
              <a:t>and incorporate the text changes into the latest TGbe draft.</a:t>
            </a:r>
            <a:endParaRPr lang="en-US" sz="2000" dirty="0"/>
          </a:p>
          <a:p>
            <a:endParaRPr lang="en-US" sz="14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 </a:t>
            </a:r>
            <a:r>
              <a:rPr lang="en-US" sz="2000" dirty="0">
                <a:highlight>
                  <a:srgbClr val="FFFF00"/>
                </a:highlight>
              </a:rPr>
              <a:t>This motion was not run. </a:t>
            </a:r>
          </a:p>
          <a:p>
            <a:r>
              <a:rPr lang="en-US" sz="1400" dirty="0"/>
              <a:t>						</a:t>
            </a:r>
          </a:p>
          <a:p>
            <a:r>
              <a:rPr lang="en-US" sz="1400" i="1" dirty="0"/>
              <a:t>Note: CIDs that are in quarantine but requested (Liuming) to be removed from the bulk motions in order to have a separate discussion.</a:t>
            </a:r>
          </a:p>
          <a:p>
            <a:r>
              <a:rPr lang="en-US" sz="1400" dirty="0"/>
              <a:t>Postponed to next Joint call with motions.</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790611914"/>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340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a:xfrm>
            <a:off x="685800" y="1981200"/>
            <a:ext cx="7770813" cy="4494213"/>
          </a:xfrm>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6636, 5293 in </a:t>
            </a:r>
            <a:r>
              <a:rPr lang="en-US" sz="1400" b="0" dirty="0">
                <a:solidFill>
                  <a:schemeClr val="tx1"/>
                </a:solidFill>
                <a:hlinkClick r:id="rId2"/>
              </a:rPr>
              <a:t>11-21/2009r2</a:t>
            </a:r>
            <a:r>
              <a:rPr lang="en-US" sz="1400" b="0" dirty="0">
                <a:solidFill>
                  <a:schemeClr val="tx1"/>
                </a:solidFill>
              </a:rPr>
              <a:t> 			</a:t>
            </a:r>
            <a:r>
              <a:rPr lang="en-US" sz="1400" b="0" i="1" dirty="0">
                <a:solidFill>
                  <a:schemeClr val="tx1"/>
                </a:solidFill>
              </a:rPr>
              <a:t>[2 CIDs, SP on 3 Mar’22: 40Y, 38N, 20A]</a:t>
            </a:r>
          </a:p>
          <a:p>
            <a:pPr marL="285750" indent="-285750">
              <a:buFont typeface="Arial" panose="020B0604020202020204" pitchFamily="34" charset="0"/>
              <a:buChar char="•"/>
            </a:pPr>
            <a:r>
              <a:rPr lang="en-US" sz="1400" b="0" dirty="0">
                <a:solidFill>
                  <a:schemeClr val="tx1"/>
                </a:solidFill>
              </a:rPr>
              <a:t>5777, 6624 in </a:t>
            </a:r>
            <a:r>
              <a:rPr lang="en-US" sz="1400" b="0" dirty="0">
                <a:solidFill>
                  <a:schemeClr val="tx1"/>
                </a:solidFill>
                <a:hlinkClick r:id="rId3"/>
              </a:rPr>
              <a:t>11-21/2009r0</a:t>
            </a:r>
            <a:r>
              <a:rPr lang="en-US" sz="1400" b="0" dirty="0">
                <a:solidFill>
                  <a:schemeClr val="tx1"/>
                </a:solidFill>
              </a:rPr>
              <a:t> 			</a:t>
            </a:r>
            <a:r>
              <a:rPr lang="en-US" sz="1400" b="0" i="1" dirty="0">
                <a:solidFill>
                  <a:schemeClr val="tx1"/>
                </a:solidFill>
              </a:rPr>
              <a:t>[2 CIDs, SP on 20 Jan’22: 36Y, 32N, 27A]</a:t>
            </a:r>
          </a:p>
          <a:p>
            <a:pPr marL="285750" indent="-285750">
              <a:buFont typeface="Arial" panose="020B0604020202020204" pitchFamily="34" charset="0"/>
              <a:buChar char="•"/>
            </a:pPr>
            <a:r>
              <a:rPr lang="en-US" sz="1400" b="0" dirty="0">
                <a:solidFill>
                  <a:schemeClr val="tx1"/>
                </a:solidFill>
              </a:rPr>
              <a:t>6105 in </a:t>
            </a:r>
            <a:r>
              <a:rPr lang="en-US" sz="1400" b="0" dirty="0">
                <a:solidFill>
                  <a:schemeClr val="tx1"/>
                </a:solidFill>
                <a:hlinkClick r:id="rId3"/>
              </a:rPr>
              <a:t>11-21/2009r0</a:t>
            </a:r>
            <a:r>
              <a:rPr lang="en-US" sz="1400" b="0" dirty="0">
                <a:solidFill>
                  <a:schemeClr val="tx1"/>
                </a:solidFill>
              </a:rPr>
              <a:t>	</a:t>
            </a:r>
            <a:r>
              <a:rPr lang="en-US" sz="1400" b="0" i="1" dirty="0">
                <a:solidFill>
                  <a:schemeClr val="tx1"/>
                </a:solidFill>
              </a:rPr>
              <a:t>			[1 CID, Discussed on 20 Jan’22. No SP was run.]</a:t>
            </a:r>
          </a:p>
          <a:p>
            <a:pPr marL="0" indent="0"/>
            <a:r>
              <a:rPr lang="en-US" altLang="en-US" sz="2000" b="1" dirty="0"/>
              <a:t>and incorporate the text changes into the latest TGbe draft.</a:t>
            </a:r>
            <a:endParaRPr lang="en-US" sz="1400" dirty="0"/>
          </a:p>
          <a:p>
            <a:endParaRPr lang="en-US" sz="1600" dirty="0"/>
          </a:p>
          <a:p>
            <a:pPr marL="0" indent="0"/>
            <a:r>
              <a:rPr lang="en-US" sz="2000" dirty="0"/>
              <a:t>Move: 				Second:</a:t>
            </a:r>
          </a:p>
          <a:p>
            <a:pPr marL="0" indent="0"/>
            <a:r>
              <a:rPr lang="en-US" sz="2000" dirty="0"/>
              <a:t>Discussion: </a:t>
            </a:r>
            <a:r>
              <a:rPr lang="en-US" sz="2000" dirty="0">
                <a:highlight>
                  <a:srgbClr val="FFFF00"/>
                </a:highlight>
              </a:rPr>
              <a:t>This motion was not run. </a:t>
            </a:r>
            <a:endParaRPr lang="en-US" sz="2000" b="0" dirty="0">
              <a:highlight>
                <a:srgbClr val="FFFF00"/>
              </a:highlight>
            </a:endParaRPr>
          </a:p>
          <a:p>
            <a:r>
              <a:rPr lang="en-US" sz="2000" dirty="0"/>
              <a:t>Result:</a:t>
            </a:r>
          </a:p>
          <a:p>
            <a:r>
              <a:rPr lang="en-US" sz="1400" dirty="0"/>
              <a:t> 										</a:t>
            </a:r>
          </a:p>
          <a:p>
            <a:r>
              <a:rPr lang="en-US" sz="1400" i="1" dirty="0"/>
              <a:t>Note: CIDs that are in quarantine but requested (Po-Kai/Robert) to be removed from the bulk motions in order to have a separate discussion.</a:t>
            </a:r>
          </a:p>
          <a:p>
            <a:r>
              <a:rPr lang="en-US" sz="1400" dirty="0"/>
              <a:t>Postponed to next Joint call with motions.</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9721871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160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hlinkClick r:id="rId2"/>
              </a:rPr>
              <a:t>259r4</a:t>
            </a:r>
            <a:endParaRPr lang="en-US" sz="1400" dirty="0"/>
          </a:p>
          <a:p>
            <a:pPr marL="0" indent="0"/>
            <a:endParaRPr lang="en-US" sz="1600" dirty="0"/>
          </a:p>
          <a:p>
            <a:pPr marL="0" indent="0"/>
            <a:r>
              <a:rPr lang="en-US" sz="1600" dirty="0"/>
              <a:t>Move: Steve Shellhammer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649683852"/>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341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4186, 4811, 5121, 5388, 5902, 6001, 6699, 6973, 7327, 7556, 7557, 7665, 7698, 8078, 8317 in </a:t>
            </a:r>
            <a:r>
              <a:rPr lang="en-US" sz="1400" b="0" dirty="0">
                <a:solidFill>
                  <a:schemeClr val="tx1"/>
                </a:solidFill>
                <a:hlinkClick r:id="rId2"/>
              </a:rPr>
              <a:t>11-22/39r3</a:t>
            </a:r>
            <a:r>
              <a:rPr lang="en-US" sz="1400" b="0" dirty="0">
                <a:solidFill>
                  <a:schemeClr val="tx1"/>
                </a:solidFill>
              </a:rPr>
              <a:t> 								</a:t>
            </a:r>
            <a:r>
              <a:rPr lang="en-US" sz="1400" b="0" i="1" dirty="0">
                <a:solidFill>
                  <a:schemeClr val="tx1"/>
                </a:solidFill>
              </a:rPr>
              <a:t>[15 CIDs, Motion on Mar 09’22: 87Y, 57N, 46A]</a:t>
            </a:r>
            <a:endParaRPr lang="en-US" sz="1600" b="0" i="1" dirty="0">
              <a:solidFill>
                <a:schemeClr val="tx1"/>
              </a:solidFill>
            </a:endParaRPr>
          </a:p>
          <a:p>
            <a:pPr marL="0" indent="0"/>
            <a:r>
              <a:rPr lang="en-US" altLang="en-US" sz="2000" b="1" dirty="0"/>
              <a:t>and incorporate the text changes into the latest TGbe draft.</a:t>
            </a:r>
            <a:endParaRPr lang="en-US" sz="2000" dirty="0"/>
          </a:p>
          <a:p>
            <a:endParaRPr lang="en-US" sz="1400" dirty="0"/>
          </a:p>
          <a:p>
            <a:endParaRPr lang="en-US" sz="1600" dirty="0"/>
          </a:p>
          <a:p>
            <a:pPr marL="0" indent="0"/>
            <a:r>
              <a:rPr lang="en-US" sz="2000" dirty="0"/>
              <a:t>Move: 				Second:</a:t>
            </a:r>
          </a:p>
          <a:p>
            <a:pPr marL="0" indent="0"/>
            <a:r>
              <a:rPr lang="en-US" sz="2000" dirty="0"/>
              <a:t>Discussion: </a:t>
            </a:r>
            <a:r>
              <a:rPr lang="en-US" sz="2000" dirty="0">
                <a:highlight>
                  <a:srgbClr val="FFFF00"/>
                </a:highlight>
              </a:rPr>
              <a:t>This motion was not run.</a:t>
            </a:r>
            <a:r>
              <a:rPr lang="en-US" sz="1400" dirty="0">
                <a:highlight>
                  <a:srgbClr val="FFFF00"/>
                </a:highlight>
              </a:rPr>
              <a:t> </a:t>
            </a:r>
            <a:endParaRPr lang="en-US" sz="2000" b="0" dirty="0"/>
          </a:p>
          <a:p>
            <a:r>
              <a:rPr lang="en-US" sz="2000" dirty="0"/>
              <a:t>Result:</a:t>
            </a:r>
          </a:p>
          <a:p>
            <a:r>
              <a:rPr lang="en-US" sz="1400" dirty="0"/>
              <a:t> 										</a:t>
            </a:r>
          </a:p>
          <a:p>
            <a:r>
              <a:rPr lang="en-US" sz="1400" i="1" dirty="0"/>
              <a:t>Note: CIDs that are in quarantine but requested (Dibakar) to be removed from the bulk motions in order to have a separate discussion.</a:t>
            </a:r>
          </a:p>
          <a:p>
            <a:r>
              <a:rPr lang="en-US" sz="1400" dirty="0"/>
              <a:t>Postponed to next Joint call with motions.</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352402130"/>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27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Tree>
    <p:extLst>
      <p:ext uri="{BB962C8B-B14F-4D97-AF65-F5344CB8AC3E}">
        <p14:creationId xmlns:p14="http://schemas.microsoft.com/office/powerpoint/2010/main" val="3214920641"/>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342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4274, 4368, 4369, 4370, 5383, 6673, 6711, 6944,7829,7830, 4297, 4298, 5026, 4303, 6028, 5160, 6503, 6505, 5986, 6206, 7873, 7597, 7598, 7599, 5987, 5611 in </a:t>
            </a:r>
            <a:r>
              <a:rPr lang="en-US" sz="1200" b="0" dirty="0">
                <a:hlinkClick r:id="rId2"/>
              </a:rPr>
              <a:t>11-22/550r2</a:t>
            </a:r>
            <a:r>
              <a:rPr lang="en-US" sz="1200" b="0" dirty="0"/>
              <a:t> </a:t>
            </a:r>
            <a:r>
              <a:rPr lang="en-US" sz="1200" b="0" i="1" dirty="0"/>
              <a:t>[26 CIDs]</a:t>
            </a:r>
            <a:endParaRPr lang="en-US" sz="1200" b="0" dirty="0"/>
          </a:p>
          <a:p>
            <a:pPr marL="285750" indent="-285750">
              <a:buFont typeface="Arial" panose="020B0604020202020204" pitchFamily="34" charset="0"/>
              <a:buChar char="•"/>
            </a:pPr>
            <a:r>
              <a:rPr lang="en-US" sz="1200" b="0" dirty="0"/>
              <a:t>4705, 5935, 5670, 6217, 4761, 4486, 6621, 4487, 4702, 4242, 4423, 4424, 4243, 6779, 5899, 7615, 5847, 6884, 5848, 6659, 8360, 4703, 5849, </a:t>
            </a:r>
            <a:r>
              <a:rPr lang="en-US" sz="1200" b="0" u="sng" dirty="0">
                <a:solidFill>
                  <a:srgbClr val="FF0000"/>
                </a:solidFill>
              </a:rPr>
              <a:t>5680,</a:t>
            </a:r>
            <a:r>
              <a:rPr lang="en-US" sz="1200" b="0" dirty="0"/>
              <a:t> </a:t>
            </a:r>
            <a:r>
              <a:rPr lang="en-US" sz="1200" b="0" strike="sngStrike" dirty="0">
                <a:solidFill>
                  <a:srgbClr val="FF0000"/>
                </a:solidFill>
              </a:rPr>
              <a:t>5860,</a:t>
            </a:r>
            <a:r>
              <a:rPr lang="en-US" sz="1200" b="0" dirty="0"/>
              <a:t> 6071 in </a:t>
            </a:r>
            <a:r>
              <a:rPr lang="en-US" sz="1200" b="0" dirty="0">
                <a:hlinkClick r:id="rId3"/>
              </a:rPr>
              <a:t>11-22/570r3</a:t>
            </a:r>
            <a:r>
              <a:rPr lang="en-US" sz="1200" b="0" dirty="0"/>
              <a:t> </a:t>
            </a:r>
            <a:r>
              <a:rPr lang="en-US" sz="1200" b="0" i="1" dirty="0"/>
              <a:t>[25 CIDs]</a:t>
            </a:r>
            <a:endParaRPr lang="en-US" sz="1200" b="0" dirty="0"/>
          </a:p>
          <a:p>
            <a:pPr marL="285750" indent="-285750">
              <a:buFont typeface="Arial" panose="020B0604020202020204" pitchFamily="34" charset="0"/>
              <a:buChar char="•"/>
            </a:pPr>
            <a:r>
              <a:rPr lang="en-US" sz="1200" b="0" dirty="0"/>
              <a:t>4257, 5288, 8232, 8233, 8045, 5297, 5382, 5786, 6064, 6139, 6371, 6756, 6037 in </a:t>
            </a:r>
            <a:r>
              <a:rPr lang="en-US" sz="1200" b="0" dirty="0">
                <a:hlinkClick r:id="rId4"/>
              </a:rPr>
              <a:t>11-22/526r0</a:t>
            </a:r>
            <a:r>
              <a:rPr lang="en-US" sz="1200" b="0" dirty="0"/>
              <a:t> </a:t>
            </a:r>
            <a:r>
              <a:rPr lang="en-US" sz="1200" b="0" i="1" dirty="0"/>
              <a:t>[13 CIDs]</a:t>
            </a:r>
          </a:p>
          <a:p>
            <a:pPr marL="285750" indent="-285750">
              <a:buFont typeface="Arial" panose="020B0604020202020204" pitchFamily="34" charset="0"/>
              <a:buChar char="•"/>
            </a:pPr>
            <a:r>
              <a:rPr lang="en-US" sz="1200" b="0" dirty="0"/>
              <a:t>4225, 4226, 4227, 4228, 4402, 4406, 4407, 4408, 4409, 4410, 4475, 4476, 4477, 4478, 4479, 5101, 5102, 5150, 5221, 5364, 5384, 5842, 5843, 5948, 5994, 6141, 6495, 6738, 6772, 6928, 6996, 7375, 7607, 7788, 7879, 8207, 8213, 4833 in </a:t>
            </a:r>
            <a:r>
              <a:rPr lang="en-US" sz="1200" b="0" dirty="0">
                <a:hlinkClick r:id="rId5"/>
              </a:rPr>
              <a:t>11-22/77r2</a:t>
            </a:r>
            <a:r>
              <a:rPr lang="en-US" sz="1200" b="0" dirty="0"/>
              <a:t> </a:t>
            </a:r>
            <a:r>
              <a:rPr lang="en-US" sz="1200" b="0" i="1" dirty="0"/>
              <a:t>[38 CIDs]</a:t>
            </a:r>
          </a:p>
          <a:p>
            <a:pPr marL="285750" indent="-285750">
              <a:buFont typeface="Arial" panose="020B0604020202020204" pitchFamily="34" charset="0"/>
              <a:buChar char="•"/>
            </a:pPr>
            <a:r>
              <a:rPr lang="en-US" sz="1200" b="0" dirty="0"/>
              <a:t>4917, 4920, </a:t>
            </a:r>
            <a:r>
              <a:rPr lang="en-US" sz="1200" b="0" strike="sngStrike" dirty="0">
                <a:solidFill>
                  <a:srgbClr val="FF0000"/>
                </a:solidFill>
              </a:rPr>
              <a:t>4921,</a:t>
            </a:r>
            <a:r>
              <a:rPr lang="en-US" sz="1200" b="0" dirty="0"/>
              <a:t> 5182, 5638, 5639, 5640, 5774, 5881, 5952, 6186, 6522, 6523, </a:t>
            </a:r>
            <a:r>
              <a:rPr lang="en-US" sz="1200" b="0" strike="sngStrike" dirty="0">
                <a:solidFill>
                  <a:srgbClr val="FF0000"/>
                </a:solidFill>
              </a:rPr>
              <a:t>6898,</a:t>
            </a:r>
            <a:r>
              <a:rPr lang="en-US" sz="1200" b="0" dirty="0"/>
              <a:t> 7844, 7870 in </a:t>
            </a:r>
            <a:r>
              <a:rPr lang="en-US" sz="1200" b="0" dirty="0">
                <a:hlinkClick r:id="rId6"/>
              </a:rPr>
              <a:t>11-22/547r5</a:t>
            </a:r>
            <a:r>
              <a:rPr lang="en-US" sz="1200" b="0" dirty="0"/>
              <a:t> [14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Ming Gan				Second: George Cherian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408533369"/>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343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r>
              <a:rPr lang="en-US" sz="1800" dirty="0"/>
              <a:t>Move to approve resolutions to the CIDs:</a:t>
            </a:r>
          </a:p>
          <a:p>
            <a:pPr>
              <a:buFont typeface="Arial" panose="020B0604020202020204" pitchFamily="34" charset="0"/>
              <a:buChar char="•"/>
            </a:pPr>
            <a:r>
              <a:rPr lang="en-US" sz="1200" b="0" dirty="0"/>
              <a:t>7449, 6036, 7509, 5632, 7835, 5286, 7849, 5633, 4270 in </a:t>
            </a:r>
            <a:r>
              <a:rPr lang="en-US" sz="1200" b="0" dirty="0">
                <a:hlinkClick r:id="rId2"/>
              </a:rPr>
              <a:t>11-22/526r1</a:t>
            </a:r>
            <a:r>
              <a:rPr lang="en-US" sz="1200" b="0" dirty="0"/>
              <a:t> </a:t>
            </a:r>
            <a:r>
              <a:rPr lang="en-US" sz="1200" b="0" i="1" dirty="0"/>
              <a:t>[9 CIDs]</a:t>
            </a:r>
          </a:p>
          <a:p>
            <a:pPr>
              <a:buFont typeface="Arial" panose="020B0604020202020204" pitchFamily="34" charset="0"/>
              <a:buChar char="•"/>
            </a:pPr>
            <a:r>
              <a:rPr lang="en-US" sz="1200" b="0" dirty="0"/>
              <a:t>4154, 4311, 4489, 4588, 4716, 4718, 4720, 4721, 4764, 4765, 4766, 4768, 4773, 4774, 4776, 4777, 5031, 5033, 5520, 5874, 5875, 5937, </a:t>
            </a:r>
            <a:r>
              <a:rPr lang="en-US" sz="1200" b="0" strike="sngStrike" dirty="0">
                <a:solidFill>
                  <a:srgbClr val="FF0000"/>
                </a:solidFill>
              </a:rPr>
              <a:t>6334,</a:t>
            </a:r>
            <a:r>
              <a:rPr lang="en-US" sz="1200" b="0" dirty="0"/>
              <a:t> 6385, 6386, 6415, 6417, 6418, 6419, 6476, 6478, 6676, 6866, 6897, 6949, 7427, 7428, 7429, 7430, 7632, 7845, 7859, 8063 in </a:t>
            </a:r>
            <a:r>
              <a:rPr lang="en-US" sz="1200" b="0" dirty="0">
                <a:hlinkClick r:id="rId3"/>
              </a:rPr>
              <a:t>11-22/538r3</a:t>
            </a:r>
            <a:r>
              <a:rPr lang="en-US" sz="1200" b="0" dirty="0"/>
              <a:t> </a:t>
            </a:r>
            <a:r>
              <a:rPr lang="en-US" sz="1200" b="0" i="1" dirty="0"/>
              <a:t>[42 CIDs]</a:t>
            </a:r>
          </a:p>
          <a:p>
            <a:r>
              <a:rPr lang="en-US" altLang="en-US" sz="1800" dirty="0"/>
              <a:t>and incorporate the text changes into the latest TGbe draft.</a:t>
            </a:r>
            <a:endParaRPr lang="en-US" sz="1800" dirty="0"/>
          </a:p>
          <a:p>
            <a:endParaRPr lang="en-US" sz="1800" dirty="0"/>
          </a:p>
          <a:p>
            <a:r>
              <a:rPr lang="en-US" sz="1800" dirty="0"/>
              <a:t>Move: Chunyu Hu				Second: Ming Gan</a:t>
            </a:r>
          </a:p>
          <a:p>
            <a:r>
              <a:rPr lang="en-US" sz="1800" dirty="0"/>
              <a:t>Discussion: None.</a:t>
            </a:r>
          </a:p>
          <a:p>
            <a:r>
              <a:rPr lang="en-US" sz="1800" dirty="0">
                <a:highlight>
                  <a:srgbClr val="00FF00"/>
                </a:highlight>
              </a:rPr>
              <a:t>Result: Approved with unanimous consent.</a:t>
            </a:r>
            <a:endParaRPr lang="en-US" sz="1800" dirty="0"/>
          </a:p>
          <a:p>
            <a:endParaRPr lang="en-US" sz="1800" dirty="0"/>
          </a:p>
          <a:p>
            <a:r>
              <a:rPr lang="en-US" sz="1400" i="1" dirty="0"/>
              <a:t>Note: These are comment resolution documents that obtained ≥ 75% support during the straw poll phase in the MAC ad-hoc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405904235"/>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344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4517, </a:t>
            </a:r>
            <a:r>
              <a:rPr lang="en-US" sz="1200" b="0" u="sng" dirty="0">
                <a:solidFill>
                  <a:srgbClr val="FF0000"/>
                </a:solidFill>
              </a:rPr>
              <a:t>6063</a:t>
            </a:r>
            <a:r>
              <a:rPr lang="en-US" sz="1200" b="0" dirty="0">
                <a:solidFill>
                  <a:schemeClr val="tx1"/>
                </a:solidFill>
              </a:rPr>
              <a:t>, 4285 in </a:t>
            </a:r>
            <a:r>
              <a:rPr lang="en-US" sz="1200" b="0" dirty="0">
                <a:solidFill>
                  <a:schemeClr val="tx1"/>
                </a:solidFill>
                <a:hlinkClick r:id="rId2"/>
              </a:rPr>
              <a:t>11-22/548r5</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7448 in </a:t>
            </a:r>
            <a:r>
              <a:rPr lang="en-US" sz="1200" b="0" dirty="0">
                <a:solidFill>
                  <a:schemeClr val="tx1"/>
                </a:solidFill>
                <a:hlinkClick r:id="rId3"/>
              </a:rPr>
              <a:t>11-22/546r2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6725 in slide 22 and 4919 in slide 23 of </a:t>
            </a:r>
            <a:r>
              <a:rPr lang="en-US" sz="1200" b="0" i="1" dirty="0">
                <a:solidFill>
                  <a:schemeClr val="tx1"/>
                </a:solidFill>
                <a:hlinkClick r:id="rId4"/>
              </a:rPr>
              <a:t>11-21/209r4</a:t>
            </a:r>
            <a:r>
              <a:rPr lang="en-US" sz="1200" b="0" i="1" dirty="0">
                <a:solidFill>
                  <a:schemeClr val="tx1"/>
                </a:solidFill>
              </a:rPr>
              <a:t> [2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Ming Gan				Second: Abhishek Patil</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dirty="0"/>
          </a:p>
          <a:p>
            <a:pPr marL="0" indent="0"/>
            <a:r>
              <a:rPr lang="en-US" sz="1400" i="1" dirty="0"/>
              <a:t>Note: These are comment resolution documents that obtained ≥ 75% support during the straw poll phase in the Joint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65819219"/>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345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4921 in </a:t>
            </a:r>
            <a:r>
              <a:rPr lang="en-US" sz="1400" b="0" dirty="0">
                <a:solidFill>
                  <a:schemeClr val="tx1"/>
                </a:solidFill>
                <a:hlinkClick r:id="rId2"/>
              </a:rPr>
              <a:t>11-21/1699r6</a:t>
            </a:r>
            <a:r>
              <a:rPr lang="en-US" sz="1400" b="0" dirty="0">
                <a:solidFill>
                  <a:schemeClr val="tx1"/>
                </a:solidFill>
              </a:rPr>
              <a:t> </a:t>
            </a:r>
            <a:r>
              <a:rPr lang="en-US" sz="1400" b="0" i="1" dirty="0">
                <a:solidFill>
                  <a:schemeClr val="tx1"/>
                </a:solidFill>
              </a:rPr>
              <a:t>[1 CID]</a:t>
            </a:r>
            <a:endParaRPr lang="en-US" sz="1400" dirty="0">
              <a:solidFill>
                <a:schemeClr val="tx1"/>
              </a:solidFill>
            </a:endParaRP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George Cherian				Second: Ming Gan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These is a comment resolution document that was requested to be separated from the quarantine motions in the last motion round, but the e-mail request was missed. Since the CIDs of that document were already approved, the author suggested the use of CID 4921 which was discussed in 547r5 as they are conceptually similar.</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31913928"/>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346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strike="sngStrike" dirty="0">
                <a:solidFill>
                  <a:srgbClr val="FF0000"/>
                </a:solidFill>
              </a:rPr>
              <a:t>4068, 7881 in </a:t>
            </a:r>
            <a:r>
              <a:rPr lang="en-US" sz="1100" b="0" strike="sngStrike" dirty="0">
                <a:solidFill>
                  <a:srgbClr val="FF0000"/>
                </a:solidFill>
                <a:hlinkClick r:id="rId2">
                  <a:extLst>
                    <a:ext uri="{A12FA001-AC4F-418D-AE19-62706E023703}">
                      <ahyp:hlinkClr xmlns:ahyp="http://schemas.microsoft.com/office/drawing/2018/hyperlinkcolor" val="tx"/>
                    </a:ext>
                  </a:extLst>
                </a:hlinkClick>
              </a:rPr>
              <a:t>11-21/1185r5</a:t>
            </a:r>
            <a:r>
              <a:rPr lang="en-US" sz="1100" b="0" strike="sngStrike" dirty="0">
                <a:solidFill>
                  <a:srgbClr val="FF0000"/>
                </a:solidFill>
              </a:rPr>
              <a:t> 			</a:t>
            </a:r>
            <a:r>
              <a:rPr lang="en-US" sz="1100" b="0" i="1" strike="sngStrike" dirty="0">
                <a:solidFill>
                  <a:srgbClr val="FF0000"/>
                </a:solidFill>
              </a:rPr>
              <a:t>[ 2 CIDs, Discussed on Mar 31’22: No SP]</a:t>
            </a:r>
          </a:p>
          <a:p>
            <a:pPr marL="285750" indent="-285750">
              <a:buFont typeface="Arial" panose="020B0604020202020204" pitchFamily="34" charset="0"/>
              <a:buChar char="•"/>
            </a:pPr>
            <a:r>
              <a:rPr lang="en-US" sz="1100" b="0" dirty="0">
                <a:solidFill>
                  <a:schemeClr val="tx1"/>
                </a:solidFill>
              </a:rPr>
              <a:t>5196, 7620 in </a:t>
            </a:r>
            <a:r>
              <a:rPr lang="en-US" sz="1100" b="0" dirty="0">
                <a:solidFill>
                  <a:schemeClr val="tx1"/>
                </a:solidFill>
                <a:hlinkClick r:id="rId3"/>
              </a:rPr>
              <a:t>11-21/1273r5</a:t>
            </a:r>
            <a:r>
              <a:rPr lang="en-US" sz="1100" b="0" dirty="0">
                <a:solidFill>
                  <a:schemeClr val="tx1"/>
                </a:solidFill>
              </a:rPr>
              <a:t> 			</a:t>
            </a:r>
            <a:r>
              <a:rPr lang="en-US" sz="1100" b="0" i="1" dirty="0">
                <a:solidFill>
                  <a:schemeClr val="tx1"/>
                </a:solidFill>
              </a:rPr>
              <a:t>[ 2 CIDs, Discussed on Mar 16’22: No SP; SP on Apr 11’22: 15Y, 28N, 26A] </a:t>
            </a:r>
          </a:p>
          <a:p>
            <a:pPr marL="285750" indent="-285750">
              <a:buFont typeface="Arial" panose="020B0604020202020204" pitchFamily="34" charset="0"/>
              <a:buChar char="•"/>
            </a:pPr>
            <a:r>
              <a:rPr lang="en-US" sz="1100" b="0" dirty="0">
                <a:solidFill>
                  <a:schemeClr val="tx1"/>
                </a:solidFill>
              </a:rPr>
              <a:t>6718, 6720 in </a:t>
            </a:r>
            <a:r>
              <a:rPr lang="en-US" sz="1100" b="0" dirty="0">
                <a:solidFill>
                  <a:schemeClr val="tx1"/>
                </a:solidFill>
                <a:hlinkClick r:id="rId4"/>
              </a:rPr>
              <a:t>11-21/1279r0</a:t>
            </a:r>
            <a:r>
              <a:rPr lang="en-US" sz="1100" b="0" dirty="0">
                <a:solidFill>
                  <a:schemeClr val="tx1"/>
                </a:solidFill>
              </a:rPr>
              <a:t> 			</a:t>
            </a:r>
            <a:r>
              <a:rPr lang="en-US" sz="1100" b="0" i="1" dirty="0">
                <a:solidFill>
                  <a:schemeClr val="tx1"/>
                </a:solidFill>
              </a:rPr>
              <a:t>[ 2 CIDs, Discussed on Mar 16’22: No SP; SP on Apr 11’22: 8Y, 28N, 31A] </a:t>
            </a:r>
          </a:p>
          <a:p>
            <a:pPr marL="285750" indent="-285750">
              <a:buFont typeface="Arial" panose="020B0604020202020204" pitchFamily="34" charset="0"/>
              <a:buChar char="•"/>
            </a:pPr>
            <a:r>
              <a:rPr lang="en-US" sz="1100" b="0" dirty="0">
                <a:solidFill>
                  <a:schemeClr val="tx1"/>
                </a:solidFill>
              </a:rPr>
              <a:t>5154 in </a:t>
            </a:r>
            <a:r>
              <a:rPr lang="en-US" sz="1100" b="0" dirty="0">
                <a:solidFill>
                  <a:schemeClr val="tx1"/>
                </a:solidFill>
                <a:hlinkClick r:id="rId5"/>
              </a:rPr>
              <a:t>11-21/1327r6</a:t>
            </a:r>
            <a:r>
              <a:rPr lang="en-US" sz="1100" b="0" dirty="0">
                <a:solidFill>
                  <a:schemeClr val="tx1"/>
                </a:solidFill>
              </a:rPr>
              <a:t> 	  			</a:t>
            </a:r>
            <a:r>
              <a:rPr lang="en-US" sz="1100" b="0" i="1" dirty="0">
                <a:solidFill>
                  <a:schemeClr val="tx1"/>
                </a:solidFill>
              </a:rPr>
              <a:t>[1 CID,    Discussed on Dec 21’21: No  SP; Discussed on Feb 17’22: No  SP]</a:t>
            </a:r>
          </a:p>
          <a:p>
            <a:pPr marL="285750" indent="-285750">
              <a:buFont typeface="Arial" panose="020B0604020202020204" pitchFamily="34" charset="0"/>
              <a:buChar char="•"/>
            </a:pPr>
            <a:r>
              <a:rPr lang="en-US" sz="1100" b="0" dirty="0">
                <a:solidFill>
                  <a:schemeClr val="tx1"/>
                </a:solidFill>
              </a:rPr>
              <a:t>5897 in </a:t>
            </a:r>
            <a:r>
              <a:rPr lang="en-US" sz="1100" b="0" dirty="0">
                <a:solidFill>
                  <a:schemeClr val="tx1"/>
                </a:solidFill>
                <a:hlinkClick r:id="rId6"/>
              </a:rPr>
              <a:t>11-21/1575r2</a:t>
            </a:r>
            <a:r>
              <a:rPr lang="en-US" sz="1100" b="0" dirty="0">
                <a:solidFill>
                  <a:schemeClr val="tx1"/>
                </a:solidFill>
              </a:rPr>
              <a:t> 	  			</a:t>
            </a:r>
            <a:r>
              <a:rPr lang="en-US" sz="1100" b="0" i="1" dirty="0">
                <a:solidFill>
                  <a:schemeClr val="tx1"/>
                </a:solidFill>
              </a:rPr>
              <a:t>[1 CID,    Discussed on Mar 29’22: No SP] </a:t>
            </a:r>
          </a:p>
          <a:p>
            <a:pPr marL="285750" indent="-285750">
              <a:buFont typeface="Arial" panose="020B0604020202020204" pitchFamily="34" charset="0"/>
              <a:buChar char="•"/>
            </a:pPr>
            <a:r>
              <a:rPr lang="en-US" sz="1100" b="0" dirty="0">
                <a:solidFill>
                  <a:schemeClr val="tx1"/>
                </a:solidFill>
              </a:rPr>
              <a:t>6289 in </a:t>
            </a:r>
            <a:r>
              <a:rPr lang="en-US" sz="1100" b="0" dirty="0">
                <a:solidFill>
                  <a:schemeClr val="tx1"/>
                </a:solidFill>
                <a:hlinkClick r:id="rId7"/>
              </a:rPr>
              <a:t>11-21/1582r5</a:t>
            </a:r>
            <a:r>
              <a:rPr lang="en-US" sz="1100" b="0" dirty="0">
                <a:solidFill>
                  <a:schemeClr val="tx1"/>
                </a:solidFill>
              </a:rPr>
              <a:t> 	  			</a:t>
            </a:r>
            <a:r>
              <a:rPr lang="en-US" sz="1100" b="0" i="1" dirty="0">
                <a:solidFill>
                  <a:schemeClr val="tx1"/>
                </a:solidFill>
              </a:rPr>
              <a:t>[1 CID,    Discussed on Mar 31’22: No SP]</a:t>
            </a:r>
          </a:p>
          <a:p>
            <a:pPr marL="0" indent="0"/>
            <a:endParaRPr lang="en-US" sz="1100" b="0" dirty="0"/>
          </a:p>
          <a:p>
            <a:pPr marL="0" indent="0"/>
            <a:r>
              <a:rPr lang="en-US" sz="1400" dirty="0"/>
              <a:t>Move: Bin Tian				Second: Laurent Cariou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323135513"/>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347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200" b="0" strike="sngStrike" dirty="0">
                <a:solidFill>
                  <a:srgbClr val="FF0000"/>
                </a:solidFill>
              </a:rPr>
              <a:t>4015, 5063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11-21/1869r0</a:t>
            </a:r>
            <a:r>
              <a:rPr lang="en-US" sz="1200" b="0" strike="sngStrike" dirty="0">
                <a:solidFill>
                  <a:srgbClr val="FF0000"/>
                </a:solidFill>
              </a:rPr>
              <a:t> &amp; </a:t>
            </a:r>
            <a:r>
              <a:rPr lang="en-US" sz="1200" b="0" strike="sngStrike" dirty="0">
                <a:solidFill>
                  <a:srgbClr val="FF0000"/>
                </a:solidFill>
                <a:hlinkClick r:id="rId3">
                  <a:extLst>
                    <a:ext uri="{A12FA001-AC4F-418D-AE19-62706E023703}">
                      <ahyp:hlinkClr xmlns:ahyp="http://schemas.microsoft.com/office/drawing/2018/hyperlinkcolor" val="tx"/>
                    </a:ext>
                  </a:extLst>
                </a:hlinkClick>
              </a:rPr>
              <a:t>11-21/1508r4</a:t>
            </a:r>
            <a:r>
              <a:rPr lang="en-US" sz="1200" b="0" strike="sngStrike" dirty="0">
                <a:solidFill>
                  <a:srgbClr val="FF0000"/>
                </a:solidFill>
              </a:rPr>
              <a:t> </a:t>
            </a:r>
            <a:r>
              <a:rPr lang="en-US" sz="1200" b="0" i="1" strike="sngStrike" dirty="0">
                <a:solidFill>
                  <a:srgbClr val="FF0000"/>
                </a:solidFill>
              </a:rPr>
              <a:t>[2 CIDs, Discussed on Jan 6’22: No SP; SP on Jan 13’22: 48Y, 49N, 18A]</a:t>
            </a:r>
          </a:p>
          <a:p>
            <a:pPr marL="171450" indent="-171450">
              <a:buFont typeface="Arial" panose="020B0604020202020204" pitchFamily="34" charset="0"/>
              <a:buChar char="•"/>
            </a:pPr>
            <a:r>
              <a:rPr lang="en-US" sz="1200" b="0" strike="sngStrike" dirty="0">
                <a:solidFill>
                  <a:srgbClr val="FF0000"/>
                </a:solidFill>
              </a:rPr>
              <a:t>5956, 5957 in </a:t>
            </a:r>
            <a:r>
              <a:rPr lang="en-US" sz="1200" b="0" strike="sngStrike" dirty="0">
                <a:solidFill>
                  <a:srgbClr val="FF0000"/>
                </a:solidFill>
                <a:hlinkClick r:id="rId4">
                  <a:extLst>
                    <a:ext uri="{A12FA001-AC4F-418D-AE19-62706E023703}">
                      <ahyp:hlinkClr xmlns:ahyp="http://schemas.microsoft.com/office/drawing/2018/hyperlinkcolor" val="tx"/>
                    </a:ext>
                  </a:extLst>
                </a:hlinkClick>
              </a:rPr>
              <a:t>11-21/1894r2</a:t>
            </a:r>
            <a:r>
              <a:rPr lang="en-US" sz="1200" b="0" strike="sngStrike" dirty="0">
                <a:solidFill>
                  <a:srgbClr val="FF0000"/>
                </a:solidFill>
              </a:rPr>
              <a:t> 		       </a:t>
            </a:r>
            <a:r>
              <a:rPr lang="en-US" sz="1200" b="0" i="1" strike="sngStrike" dirty="0">
                <a:solidFill>
                  <a:srgbClr val="FF0000"/>
                </a:solidFill>
              </a:rPr>
              <a:t>[2 CIDs, Discussed on Jan 6’22: No SP; Discussed on Jan 10’22: No SP]</a:t>
            </a:r>
          </a:p>
          <a:p>
            <a:pPr marL="171450" indent="-171450">
              <a:buFont typeface="Arial" panose="020B0604020202020204" pitchFamily="34" charset="0"/>
              <a:buChar char="•"/>
            </a:pPr>
            <a:r>
              <a:rPr lang="en-US" sz="1200" b="0" dirty="0">
                <a:solidFill>
                  <a:schemeClr val="tx1"/>
                </a:solidFill>
              </a:rPr>
              <a:t>7932 in </a:t>
            </a:r>
            <a:r>
              <a:rPr lang="en-US" sz="1200" b="0" dirty="0">
                <a:solidFill>
                  <a:schemeClr val="tx1"/>
                </a:solidFill>
                <a:hlinkClick r:id="rId5"/>
              </a:rPr>
              <a:t>11-21/2014r1</a:t>
            </a:r>
            <a:r>
              <a:rPr lang="en-US" sz="1200" b="0" dirty="0">
                <a:solidFill>
                  <a:schemeClr val="tx1"/>
                </a:solidFill>
              </a:rPr>
              <a:t> 		    	</a:t>
            </a:r>
            <a:r>
              <a:rPr lang="en-US" sz="1200" b="0" i="1" dirty="0">
                <a:solidFill>
                  <a:schemeClr val="tx1"/>
                </a:solidFill>
              </a:rPr>
              <a:t>       [1 CIDs, Discussed on Jan 24’22: No SP]</a:t>
            </a:r>
          </a:p>
          <a:p>
            <a:pPr marL="171450" indent="-171450">
              <a:buFont typeface="Arial" panose="020B0604020202020204" pitchFamily="34" charset="0"/>
              <a:buChar char="•"/>
            </a:pPr>
            <a:r>
              <a:rPr lang="en-US" sz="1200" b="0" dirty="0">
                <a:solidFill>
                  <a:schemeClr val="tx1"/>
                </a:solidFill>
              </a:rPr>
              <a:t>4699, 6069, 8356 in </a:t>
            </a:r>
            <a:r>
              <a:rPr lang="en-US" sz="1200" b="0" dirty="0">
                <a:solidFill>
                  <a:schemeClr val="tx1"/>
                </a:solidFill>
                <a:hlinkClick r:id="rId6"/>
              </a:rPr>
              <a:t>11-21/2027r3</a:t>
            </a:r>
            <a:r>
              <a:rPr lang="en-US" sz="1200" b="0" dirty="0">
                <a:solidFill>
                  <a:schemeClr val="tx1"/>
                </a:solidFill>
              </a:rPr>
              <a:t>                   </a:t>
            </a:r>
            <a:r>
              <a:rPr lang="en-US" sz="1200" b="0" i="1" dirty="0">
                <a:solidFill>
                  <a:schemeClr val="tx1"/>
                </a:solidFill>
              </a:rPr>
              <a:t>[3 CIDs, Discussed on Mar 24’22: No SP]</a:t>
            </a:r>
          </a:p>
          <a:p>
            <a:pPr marL="171450" indent="-171450">
              <a:buFont typeface="Arial" panose="020B0604020202020204" pitchFamily="34" charset="0"/>
              <a:buChar char="•"/>
            </a:pPr>
            <a:r>
              <a:rPr lang="en-US" sz="1200" b="0" dirty="0">
                <a:solidFill>
                  <a:schemeClr val="tx1"/>
                </a:solidFill>
              </a:rPr>
              <a:t>4020, 5177, 5377, 5735, 5748, 5911, 6704, 7704, 8058 in </a:t>
            </a:r>
            <a:r>
              <a:rPr lang="en-US" sz="1200" b="0" dirty="0">
                <a:solidFill>
                  <a:schemeClr val="tx1"/>
                </a:solidFill>
                <a:hlinkClick r:id="rId7"/>
              </a:rPr>
              <a:t>11-22/0024r4</a:t>
            </a:r>
            <a:r>
              <a:rPr lang="en-US" sz="1200" b="0" dirty="0">
                <a:solidFill>
                  <a:schemeClr val="tx1"/>
                </a:solidFill>
              </a:rPr>
              <a:t> 												</a:t>
            </a:r>
            <a:r>
              <a:rPr lang="en-US" sz="1200" b="0" i="1" dirty="0">
                <a:solidFill>
                  <a:schemeClr val="tx1"/>
                </a:solidFill>
              </a:rPr>
              <a:t>        [9 CIDs, Discussed on Mar 3’ 22: No SP]</a:t>
            </a:r>
          </a:p>
          <a:p>
            <a:pPr marL="171450" indent="-171450">
              <a:buFont typeface="Arial" panose="020B0604020202020204" pitchFamily="34" charset="0"/>
              <a:buChar char="•"/>
            </a:pPr>
            <a:r>
              <a:rPr lang="en-US" sz="1200" b="0" strike="sngStrike" dirty="0">
                <a:solidFill>
                  <a:srgbClr val="FF0000"/>
                </a:solidFill>
              </a:rPr>
              <a:t>4832, 5672, 5765, 6315, 7629, 8195 in </a:t>
            </a:r>
            <a:r>
              <a:rPr lang="en-US" sz="1200" b="0" strike="sngStrike" dirty="0">
                <a:solidFill>
                  <a:srgbClr val="FF0000"/>
                </a:solidFill>
                <a:hlinkClick r:id="rId8">
                  <a:extLst>
                    <a:ext uri="{A12FA001-AC4F-418D-AE19-62706E023703}">
                      <ahyp:hlinkClr xmlns:ahyp="http://schemas.microsoft.com/office/drawing/2018/hyperlinkcolor" val="tx"/>
                    </a:ext>
                  </a:extLst>
                </a:hlinkClick>
              </a:rPr>
              <a:t>11-22/0026r1</a:t>
            </a:r>
            <a:r>
              <a:rPr lang="en-US" sz="1200" b="0" strike="sngStrike" dirty="0">
                <a:solidFill>
                  <a:srgbClr val="FF0000"/>
                </a:solidFill>
              </a:rPr>
              <a:t> 															</a:t>
            </a:r>
            <a:r>
              <a:rPr lang="en-US" sz="1200" b="0" i="1" strike="sngStrike" dirty="0">
                <a:solidFill>
                  <a:srgbClr val="FF0000"/>
                </a:solidFill>
              </a:rPr>
              <a:t>        [6 CIDs, Discussed on Mar 31’22: No SP]</a:t>
            </a:r>
          </a:p>
          <a:p>
            <a:pPr marL="0" indent="0"/>
            <a:endParaRPr lang="en-US" sz="1100" b="0" dirty="0"/>
          </a:p>
          <a:p>
            <a:pPr marL="0" indent="0"/>
            <a:r>
              <a:rPr lang="en-US" sz="1400" dirty="0"/>
              <a:t>Move: George Cherian				Second: Abhishek Patil</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085756998"/>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348 (Quarantine-3)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200" b="0" dirty="0">
                <a:solidFill>
                  <a:schemeClr val="tx1"/>
                </a:solidFill>
              </a:rPr>
              <a:t>5929 in </a:t>
            </a:r>
            <a:r>
              <a:rPr lang="en-US" sz="1200" b="0" dirty="0">
                <a:solidFill>
                  <a:schemeClr val="tx1"/>
                </a:solidFill>
                <a:hlinkClick r:id="rId2"/>
              </a:rPr>
              <a:t>11-22/0077r2</a:t>
            </a:r>
            <a:r>
              <a:rPr lang="en-US" sz="1200" b="0" dirty="0">
                <a:solidFill>
                  <a:schemeClr val="tx1"/>
                </a:solidFill>
              </a:rPr>
              <a:t> 					</a:t>
            </a:r>
            <a:r>
              <a:rPr lang="en-US" sz="1200" b="0" i="1" dirty="0">
                <a:solidFill>
                  <a:schemeClr val="tx1"/>
                </a:solidFill>
              </a:rPr>
              <a:t>[1 CID, Discussed on Apr 11’22: No SP]</a:t>
            </a:r>
          </a:p>
          <a:p>
            <a:pPr marL="171450" indent="-171450">
              <a:buFont typeface="Arial" panose="020B0604020202020204" pitchFamily="34" charset="0"/>
              <a:buChar char="•"/>
            </a:pPr>
            <a:r>
              <a:rPr lang="en-US" sz="1200" b="0" dirty="0">
                <a:solidFill>
                  <a:schemeClr val="tx1"/>
                </a:solidFill>
              </a:rPr>
              <a:t>4070, 4071, 4113, 4393, 4397, 4748, 6249, 6253, 6734, 7726 in </a:t>
            </a:r>
            <a:r>
              <a:rPr lang="en-US" sz="1200" b="0" dirty="0">
                <a:solidFill>
                  <a:schemeClr val="tx1"/>
                </a:solidFill>
                <a:hlinkClick r:id="rId3"/>
              </a:rPr>
              <a:t>11-22/0196r1</a:t>
            </a:r>
            <a:r>
              <a:rPr lang="en-US" sz="1200" b="0" dirty="0">
                <a:solidFill>
                  <a:schemeClr val="tx1"/>
                </a:solidFill>
              </a:rPr>
              <a:t> 													</a:t>
            </a:r>
            <a:r>
              <a:rPr lang="en-US" sz="1200" b="0" i="1" dirty="0">
                <a:solidFill>
                  <a:schemeClr val="tx1"/>
                </a:solidFill>
              </a:rPr>
              <a:t>[10 CIDs, Discussed on Mar 10’22: No SP]</a:t>
            </a:r>
          </a:p>
          <a:p>
            <a:pPr marL="171450" indent="-171450">
              <a:buFont typeface="Arial" panose="020B0604020202020204" pitchFamily="34" charset="0"/>
              <a:buChar char="•"/>
            </a:pPr>
            <a:r>
              <a:rPr lang="en-US" sz="1200" b="0" dirty="0">
                <a:solidFill>
                  <a:schemeClr val="tx1"/>
                </a:solidFill>
              </a:rPr>
              <a:t>4073, 5378, 5379, 5380, 6646, 6647 in </a:t>
            </a:r>
            <a:r>
              <a:rPr lang="en-US" sz="1200" b="0" dirty="0">
                <a:solidFill>
                  <a:schemeClr val="tx1"/>
                </a:solidFill>
                <a:hlinkClick r:id="rId4"/>
              </a:rPr>
              <a:t>11-22/0201r2</a:t>
            </a:r>
            <a:r>
              <a:rPr lang="en-US" sz="1200" b="0" dirty="0">
                <a:solidFill>
                  <a:schemeClr val="tx1"/>
                </a:solidFill>
              </a:rPr>
              <a:t> 	</a:t>
            </a:r>
            <a:r>
              <a:rPr lang="en-US" sz="1200" b="0" i="1" dirty="0">
                <a:solidFill>
                  <a:schemeClr val="tx1"/>
                </a:solidFill>
              </a:rPr>
              <a:t>[6 CIDs, Discussed on Mar 3’22: No SP]</a:t>
            </a:r>
          </a:p>
          <a:p>
            <a:pPr marL="171450" indent="-171450">
              <a:buFont typeface="Arial" panose="020B0604020202020204" pitchFamily="34" charset="0"/>
              <a:buChar char="•"/>
            </a:pPr>
            <a:r>
              <a:rPr lang="en-US" sz="1200" b="0" dirty="0">
                <a:solidFill>
                  <a:schemeClr val="tx1"/>
                </a:solidFill>
              </a:rPr>
              <a:t>4422 in </a:t>
            </a:r>
            <a:r>
              <a:rPr lang="en-US" sz="1200" b="0" dirty="0">
                <a:solidFill>
                  <a:schemeClr val="tx1"/>
                </a:solidFill>
                <a:hlinkClick r:id="rId5"/>
              </a:rPr>
              <a:t>11-22/0214r2</a:t>
            </a:r>
            <a:r>
              <a:rPr lang="en-US" sz="1200" b="0" dirty="0">
                <a:solidFill>
                  <a:schemeClr val="tx1"/>
                </a:solidFill>
              </a:rPr>
              <a:t> 					</a:t>
            </a:r>
            <a:r>
              <a:rPr lang="en-US" sz="1200" b="0" i="1" dirty="0">
                <a:solidFill>
                  <a:schemeClr val="tx1"/>
                </a:solidFill>
              </a:rPr>
              <a:t>[1 CID, Discussed on Mar 9’22: No SP]</a:t>
            </a:r>
          </a:p>
          <a:p>
            <a:pPr marL="171450" indent="-171450">
              <a:buFont typeface="Arial" panose="020B0604020202020204" pitchFamily="34" charset="0"/>
              <a:buChar char="•"/>
            </a:pPr>
            <a:r>
              <a:rPr lang="en-US" sz="1200" b="0" strike="sngStrike" dirty="0">
                <a:solidFill>
                  <a:srgbClr val="FF0000"/>
                </a:solidFill>
              </a:rPr>
              <a:t>4316, 4317 in </a:t>
            </a:r>
            <a:r>
              <a:rPr lang="en-US" sz="1200" b="0" strike="sngStrike" dirty="0">
                <a:solidFill>
                  <a:srgbClr val="FF0000"/>
                </a:solidFill>
                <a:hlinkClick r:id="rId6">
                  <a:extLst>
                    <a:ext uri="{A12FA001-AC4F-418D-AE19-62706E023703}">
                      <ahyp:hlinkClr xmlns:ahyp="http://schemas.microsoft.com/office/drawing/2018/hyperlinkcolor" val="tx"/>
                    </a:ext>
                  </a:extLst>
                </a:hlinkClick>
              </a:rPr>
              <a:t>11-22/0255r3</a:t>
            </a:r>
            <a:r>
              <a:rPr lang="en-US" sz="1200" b="0" strike="sngStrike" dirty="0">
                <a:solidFill>
                  <a:srgbClr val="FF0000"/>
                </a:solidFill>
              </a:rPr>
              <a:t> 				</a:t>
            </a:r>
            <a:r>
              <a:rPr lang="en-US" sz="1200" b="0" i="1" strike="sngStrike" dirty="0">
                <a:solidFill>
                  <a:srgbClr val="FF0000"/>
                </a:solidFill>
              </a:rPr>
              <a:t>[2 CIDs, Discussed on Feb 9’22: No SP; Motion on Apr 13’22: 49Y, 42N, 31A, SP on Mar 9’22: 78Y, 45N, 63A, SP on Feb 16’22: 35Y, 37No, 27A]</a:t>
            </a:r>
            <a:r>
              <a:rPr lang="en-US" sz="1200" b="0" strike="sngStrike" dirty="0">
                <a:solidFill>
                  <a:srgbClr val="FF0000"/>
                </a:solidFill>
              </a:rPr>
              <a:t> </a:t>
            </a:r>
          </a:p>
          <a:p>
            <a:pPr marL="171450" indent="-171450">
              <a:buFont typeface="Arial" panose="020B0604020202020204" pitchFamily="34" charset="0"/>
              <a:buChar char="•"/>
            </a:pPr>
            <a:r>
              <a:rPr lang="en-US" sz="1200" b="0" dirty="0">
                <a:solidFill>
                  <a:schemeClr val="tx1"/>
                </a:solidFill>
              </a:rPr>
              <a:t>5662 in </a:t>
            </a:r>
            <a:r>
              <a:rPr lang="en-US" sz="1200" b="0" dirty="0">
                <a:solidFill>
                  <a:schemeClr val="tx1"/>
                </a:solidFill>
                <a:hlinkClick r:id="rId7"/>
              </a:rPr>
              <a:t>11-22/0326r5</a:t>
            </a:r>
            <a:r>
              <a:rPr lang="en-US" sz="1200" b="0" dirty="0">
                <a:solidFill>
                  <a:schemeClr val="tx1"/>
                </a:solidFill>
              </a:rPr>
              <a:t> 					</a:t>
            </a:r>
            <a:r>
              <a:rPr lang="en-US" sz="1200" b="0" i="1" dirty="0">
                <a:solidFill>
                  <a:schemeClr val="tx1"/>
                </a:solidFill>
              </a:rPr>
              <a:t>[1 CID, Discussed on Mar 31’22: No SP]</a:t>
            </a:r>
          </a:p>
          <a:p>
            <a:pPr marL="0" indent="0"/>
            <a:endParaRPr lang="en-US" sz="1100" b="0" dirty="0"/>
          </a:p>
          <a:p>
            <a:pPr marL="0" indent="0"/>
            <a:r>
              <a:rPr lang="en-US" sz="1400" dirty="0"/>
              <a:t>Move: George Cherian				Second: Laurent Cariou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612759136"/>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349 (Quarantine-4)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5064, 6929 </a:t>
            </a:r>
            <a:r>
              <a:rPr lang="en-US" sz="1100" b="0" dirty="0">
                <a:solidFill>
                  <a:schemeClr val="tx1"/>
                </a:solidFill>
                <a:hlinkClick r:id="rId2"/>
              </a:rPr>
              <a:t>11-22/0356r5</a:t>
            </a:r>
            <a:r>
              <a:rPr lang="en-US" sz="1100" b="0" dirty="0">
                <a:solidFill>
                  <a:schemeClr val="tx1"/>
                </a:solidFill>
              </a:rPr>
              <a:t> 				</a:t>
            </a:r>
            <a:r>
              <a:rPr lang="en-US" sz="1100" b="0" i="1" dirty="0">
                <a:solidFill>
                  <a:schemeClr val="tx1"/>
                </a:solidFill>
              </a:rPr>
              <a:t>[2 CIDs, Discussed on Mar 30’22.  No SP]</a:t>
            </a:r>
          </a:p>
          <a:p>
            <a:pPr marL="171450" indent="-171450">
              <a:buFont typeface="Arial" panose="020B0604020202020204" pitchFamily="34" charset="0"/>
              <a:buChar char="•"/>
            </a:pPr>
            <a:r>
              <a:rPr lang="en-US" sz="1100" b="0" dirty="0">
                <a:solidFill>
                  <a:schemeClr val="tx1"/>
                </a:solidFill>
              </a:rPr>
              <a:t>7631 </a:t>
            </a:r>
            <a:r>
              <a:rPr lang="en-US" sz="1100" b="0" dirty="0">
                <a:solidFill>
                  <a:schemeClr val="tx1"/>
                </a:solidFill>
                <a:hlinkClick r:id="rId3"/>
              </a:rPr>
              <a:t>11-22/0392r1</a:t>
            </a:r>
            <a:r>
              <a:rPr lang="en-US" sz="1100" b="0" dirty="0">
                <a:solidFill>
                  <a:schemeClr val="tx1"/>
                </a:solidFill>
              </a:rPr>
              <a:t> 					</a:t>
            </a:r>
            <a:r>
              <a:rPr lang="en-US" sz="1100" b="0" i="1" dirty="0">
                <a:solidFill>
                  <a:schemeClr val="tx1"/>
                </a:solidFill>
              </a:rPr>
              <a:t>[1 CID, SP on Mar 31’22: 21Y, 32N, 21A; Discussed on Mar 21’22: No SP]</a:t>
            </a:r>
          </a:p>
          <a:p>
            <a:pPr marL="171450" indent="-171450">
              <a:buFont typeface="Arial" panose="020B0604020202020204" pitchFamily="34" charset="0"/>
              <a:buChar char="•"/>
            </a:pPr>
            <a:r>
              <a:rPr lang="en-US" sz="1100" b="0" dirty="0">
                <a:solidFill>
                  <a:schemeClr val="tx1"/>
                </a:solidFill>
              </a:rPr>
              <a:t>6754, 7339 in </a:t>
            </a:r>
            <a:r>
              <a:rPr lang="en-US" sz="1100" b="0" dirty="0">
                <a:solidFill>
                  <a:schemeClr val="tx1"/>
                </a:solidFill>
                <a:hlinkClick r:id="rId4"/>
              </a:rPr>
              <a:t>11-22/0439r2</a:t>
            </a:r>
            <a:r>
              <a:rPr lang="en-US" sz="1100" b="0" dirty="0">
                <a:solidFill>
                  <a:schemeClr val="tx1"/>
                </a:solidFill>
              </a:rPr>
              <a:t> 				</a:t>
            </a:r>
            <a:r>
              <a:rPr lang="en-US" sz="1100" b="0" i="1" dirty="0">
                <a:solidFill>
                  <a:schemeClr val="tx1"/>
                </a:solidFill>
              </a:rPr>
              <a:t>[2 CIDs, Discussed on Mar 21’22: No SP]</a:t>
            </a:r>
          </a:p>
          <a:p>
            <a:pPr marL="171450" indent="-171450">
              <a:buFont typeface="Arial" panose="020B0604020202020204" pitchFamily="34" charset="0"/>
              <a:buChar char="•"/>
            </a:pPr>
            <a:r>
              <a:rPr lang="en-US" sz="1100" b="0" dirty="0">
                <a:solidFill>
                  <a:schemeClr val="tx1"/>
                </a:solidFill>
              </a:rPr>
              <a:t>4059, 4060, 5272, 5273, 5350 in </a:t>
            </a:r>
            <a:r>
              <a:rPr lang="en-US" sz="1100" b="0" dirty="0">
                <a:solidFill>
                  <a:schemeClr val="tx1"/>
                </a:solidFill>
                <a:hlinkClick r:id="rId5"/>
              </a:rPr>
              <a:t>11-22/0508r2</a:t>
            </a:r>
            <a:r>
              <a:rPr lang="en-US" sz="1100" b="0" dirty="0">
                <a:solidFill>
                  <a:schemeClr val="tx1"/>
                </a:solidFill>
              </a:rPr>
              <a:t> 	</a:t>
            </a:r>
            <a:r>
              <a:rPr lang="en-US" sz="1100" b="0" i="1" dirty="0">
                <a:solidFill>
                  <a:schemeClr val="tx1"/>
                </a:solidFill>
              </a:rPr>
              <a:t>[5 CIDs, Discussed on Mar 21’22: No SP]</a:t>
            </a:r>
          </a:p>
          <a:p>
            <a:pPr marL="171450" indent="-171450">
              <a:buFont typeface="Arial" panose="020B0604020202020204" pitchFamily="34" charset="0"/>
              <a:buChar char="•"/>
            </a:pPr>
            <a:r>
              <a:rPr lang="en-US" sz="1100" b="0" dirty="0">
                <a:solidFill>
                  <a:schemeClr val="tx1"/>
                </a:solidFill>
              </a:rPr>
              <a:t>4337, 7596 in </a:t>
            </a:r>
            <a:r>
              <a:rPr lang="en-US" sz="1100" b="0" dirty="0">
                <a:solidFill>
                  <a:schemeClr val="tx1"/>
                </a:solidFill>
                <a:hlinkClick r:id="rId6"/>
              </a:rPr>
              <a:t>11-22/0550r2</a:t>
            </a:r>
            <a:r>
              <a:rPr lang="en-US" sz="1100" b="0" dirty="0">
                <a:solidFill>
                  <a:schemeClr val="tx1"/>
                </a:solidFill>
              </a:rPr>
              <a:t> 				</a:t>
            </a:r>
            <a:r>
              <a:rPr lang="en-US" sz="1100" b="0" i="1" dirty="0">
                <a:solidFill>
                  <a:schemeClr val="tx1"/>
                </a:solidFill>
              </a:rPr>
              <a:t>[2 CIDs, Discussed on Apr 7’22: No SP]</a:t>
            </a: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George Cherian			Second: Abhishek Patil</a:t>
            </a:r>
          </a:p>
          <a:p>
            <a:pPr marL="0" indent="0"/>
            <a:r>
              <a:rPr lang="en-US" sz="1200" dirty="0"/>
              <a:t>Discussion: None.</a:t>
            </a:r>
            <a:endParaRPr lang="en-US" sz="1200" b="0" dirty="0"/>
          </a:p>
          <a:p>
            <a:r>
              <a:rPr lang="en-US" sz="1200" dirty="0">
                <a:highlight>
                  <a:srgbClr val="00FF00"/>
                </a:highlight>
              </a:rPr>
              <a:t>Result: Approved with unanimous consent.</a:t>
            </a:r>
            <a:endParaRPr lang="en-US" sz="1200" dirty="0"/>
          </a:p>
          <a:p>
            <a:endParaRPr lang="en-US" sz="1200" i="1" dirty="0"/>
          </a:p>
          <a:p>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0708426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MARCH </a:t>
            </a:r>
            <a:r>
              <a:rPr lang="en-US" dirty="0">
                <a:solidFill>
                  <a:schemeClr val="tx1"/>
                </a:solidFill>
              </a:rPr>
              <a:t>15</a:t>
            </a:r>
            <a:r>
              <a:rPr lang="en-US" baseline="30000" dirty="0">
                <a:solidFill>
                  <a:schemeClr val="tx1"/>
                </a:solidFill>
              </a:rPr>
              <a:t>t</a:t>
            </a:r>
            <a:r>
              <a:rPr lang="en-US" baseline="30000" dirty="0"/>
              <a: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392779616"/>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350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a:buFont typeface="Arial" panose="020B0604020202020204" pitchFamily="34" charset="0"/>
              <a:buChar char="•"/>
            </a:pP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6244, 4038, 4251, 6618, 4399, 5220, 5763, 6613, 6614, 6615, 6616, 6252, 4072, 4400</a:t>
            </a:r>
            <a:r>
              <a:rPr kumimoji="0" lang="en-US" sz="1100" b="0" i="0" u="none" strike="sngStrike" kern="0" cap="none" spc="0" normalizeH="0" baseline="0" noProof="0" dirty="0">
                <a:ln>
                  <a:noFill/>
                </a:ln>
                <a:solidFill>
                  <a:srgbClr val="FF0000"/>
                </a:solidFill>
                <a:effectLst/>
                <a:uLnTx/>
                <a:uFillTx/>
                <a:latin typeface="Times New Roman"/>
                <a:ea typeface="MS Gothic"/>
                <a:cs typeface="+mn-cs"/>
              </a:rPr>
              <a:t>, 6032, 4715  </a:t>
            </a: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in </a:t>
            </a:r>
            <a:r>
              <a:rPr kumimoji="0" lang="en-US" sz="1100" b="0" i="0" u="none" strike="noStrike" kern="0" cap="none" spc="0" normalizeH="0" baseline="0" noProof="0" dirty="0">
                <a:ln>
                  <a:noFill/>
                </a:ln>
                <a:solidFill>
                  <a:prstClr val="black"/>
                </a:solidFill>
                <a:effectLst/>
                <a:uLnTx/>
                <a:uFillTx/>
                <a:latin typeface="Times New Roman"/>
                <a:ea typeface="MS Gothic"/>
                <a:cs typeface="+mn-cs"/>
                <a:hlinkClick r:id="rId2"/>
              </a:rPr>
              <a:t>11-21/1877r12</a:t>
            </a: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[16 CIDs, Motion on 14 Mar’22: 89Y, 71N, 32A]</a:t>
            </a:r>
          </a:p>
          <a:p>
            <a:pPr marL="0" indent="0"/>
            <a:r>
              <a:rPr lang="en-US" altLang="en-US" sz="1600" b="1" dirty="0"/>
              <a:t>and incorporate the text changes into the latest TGbe draft.</a:t>
            </a:r>
            <a:endParaRPr lang="en-US" sz="1600" dirty="0"/>
          </a:p>
          <a:p>
            <a:endParaRPr lang="en-US" sz="1200" dirty="0"/>
          </a:p>
          <a:p>
            <a:pPr marL="0" indent="0"/>
            <a:r>
              <a:rPr lang="en-US" sz="1600" dirty="0"/>
              <a:t>Move: Abhishek Patil			Second: Yongho Seok</a:t>
            </a:r>
          </a:p>
          <a:p>
            <a:pPr marL="0" indent="0"/>
            <a:r>
              <a:rPr lang="en-US" sz="1600" dirty="0"/>
              <a:t>Discussion: No further discussion.</a:t>
            </a:r>
            <a:endParaRPr lang="en-US" sz="1600" b="0" dirty="0"/>
          </a:p>
          <a:p>
            <a:r>
              <a:rPr lang="en-US" sz="1600" dirty="0"/>
              <a:t>Preliminary Result: 	93Y, 7N, 26A (passes)</a:t>
            </a:r>
          </a:p>
          <a:p>
            <a:r>
              <a:rPr lang="en-US" sz="1600" dirty="0">
                <a:highlight>
                  <a:srgbClr val="00FF00"/>
                </a:highlight>
              </a:rPr>
              <a:t>Result: 93Y, 6N, 25A (passes)</a:t>
            </a:r>
            <a:endParaRPr lang="en-US" sz="1100" dirty="0">
              <a:highlight>
                <a:srgbClr val="00FF00"/>
              </a:highlight>
            </a:endParaRPr>
          </a:p>
          <a:p>
            <a:endParaRPr lang="en-US" sz="1100" dirty="0"/>
          </a:p>
          <a:p>
            <a:endParaRPr lang="en-US" sz="1100" dirty="0"/>
          </a:p>
          <a:p>
            <a:endParaRPr lang="en-US" sz="1100" dirty="0"/>
          </a:p>
          <a:p>
            <a:r>
              <a:rPr lang="en-US" sz="1100" dirty="0"/>
              <a:t>								</a:t>
            </a:r>
          </a:p>
          <a:p>
            <a:r>
              <a:rPr lang="en-US" sz="1400" i="1" dirty="0"/>
              <a:t>Note: CIDs that are in quarantine but requested (Po-Kai)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338157029"/>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351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4074, 4075, 4279, 5943, 5992, 6306, 6307, 6609, 6610, 6611, 6612, 6635, 7885, 8043 in </a:t>
            </a:r>
            <a:r>
              <a:rPr lang="en-US" sz="1200" b="0" dirty="0">
                <a:solidFill>
                  <a:schemeClr val="tx1"/>
                </a:solidFill>
                <a:hlinkClick r:id="rId2"/>
              </a:rPr>
              <a:t>11-22/184r3</a:t>
            </a:r>
            <a:r>
              <a:rPr lang="en-US" sz="1200" b="0" dirty="0">
                <a:solidFill>
                  <a:schemeClr val="tx1"/>
                </a:solidFill>
              </a:rPr>
              <a:t> </a:t>
            </a:r>
          </a:p>
          <a:p>
            <a:pPr marL="0" indent="0"/>
            <a:r>
              <a:rPr lang="en-US" sz="1200" b="0" dirty="0">
                <a:solidFill>
                  <a:schemeClr val="tx1"/>
                </a:solidFill>
              </a:rPr>
              <a:t>  								</a:t>
            </a:r>
            <a:r>
              <a:rPr lang="en-US" sz="1200" b="0" i="1" dirty="0">
                <a:solidFill>
                  <a:schemeClr val="tx1"/>
                </a:solidFill>
              </a:rPr>
              <a:t>[14 CIDs, SP on 9 Mar’22: 39Y, 35N, 27A]</a:t>
            </a:r>
          </a:p>
          <a:p>
            <a:pPr marL="0" indent="0"/>
            <a:r>
              <a:rPr lang="en-US" altLang="en-US" sz="1800" b="1" dirty="0"/>
              <a:t>and incorporate the text changes into the latest TGbe draft.</a:t>
            </a:r>
            <a:endParaRPr lang="en-US" sz="1800" dirty="0"/>
          </a:p>
          <a:p>
            <a:endParaRPr lang="en-US" sz="1200" dirty="0"/>
          </a:p>
          <a:p>
            <a:endParaRPr lang="en-US" sz="1400" dirty="0"/>
          </a:p>
          <a:p>
            <a:pPr marL="0" indent="0"/>
            <a:r>
              <a:rPr lang="en-US" sz="1800" dirty="0"/>
              <a:t>Move: Laurent Cariou				Second: Ming Gan</a:t>
            </a:r>
          </a:p>
          <a:p>
            <a:pPr marL="0" indent="0"/>
            <a:r>
              <a:rPr lang="en-US" sz="1800" dirty="0"/>
              <a:t>Discussion: None.</a:t>
            </a:r>
            <a:endParaRPr lang="en-US" sz="1800" b="0" dirty="0"/>
          </a:p>
          <a:p>
            <a:r>
              <a:rPr lang="en-US" sz="1800" dirty="0"/>
              <a:t>Preliminary Result: 74Y, 6N, 39A (passes)</a:t>
            </a:r>
            <a:endParaRPr lang="en-US" sz="1200" dirty="0"/>
          </a:p>
          <a:p>
            <a:r>
              <a:rPr lang="en-US" sz="1800" dirty="0">
                <a:highlight>
                  <a:srgbClr val="00FF00"/>
                </a:highlight>
              </a:rPr>
              <a:t>Result: 72Y, 6N, 39A (passes)</a:t>
            </a:r>
          </a:p>
          <a:p>
            <a:endParaRPr lang="en-US" sz="1200" dirty="0"/>
          </a:p>
          <a:p>
            <a:endParaRPr lang="en-US" sz="1200" dirty="0"/>
          </a:p>
          <a:p>
            <a:r>
              <a:rPr lang="en-US" sz="1200" dirty="0"/>
              <a:t>						</a:t>
            </a:r>
          </a:p>
          <a:p>
            <a:r>
              <a:rPr lang="en-US" sz="1400" i="1" dirty="0"/>
              <a:t>Note: CIDs that are in quarantine but requested (Ming) to be removed from the bulk motions in order to have a separate discussion.</a:t>
            </a:r>
          </a:p>
          <a:p>
            <a:endParaRPr lang="en-US" sz="12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251</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81527294"/>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352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5877, 5879, 6356, 6547, 7865 in </a:t>
            </a:r>
            <a:r>
              <a:rPr lang="en-US" sz="1400" b="0" dirty="0">
                <a:solidFill>
                  <a:schemeClr val="tx1"/>
                </a:solidFill>
                <a:hlinkClick r:id="rId2"/>
              </a:rPr>
              <a:t>11-21/1913r6</a:t>
            </a:r>
            <a:r>
              <a:rPr lang="en-US" sz="1400" b="0" dirty="0">
                <a:solidFill>
                  <a:schemeClr val="tx1"/>
                </a:solidFill>
              </a:rPr>
              <a:t>	</a:t>
            </a:r>
            <a:r>
              <a:rPr lang="en-US" sz="1400" b="0" i="1" dirty="0">
                <a:solidFill>
                  <a:schemeClr val="tx1"/>
                </a:solidFill>
              </a:rPr>
              <a:t>[5 CIDs, Discussed on Jan 13’22: No SP; Discussed on Mar 10’22; No SP]</a:t>
            </a:r>
          </a:p>
          <a:p>
            <a:pPr marL="285750" indent="-285750">
              <a:buFont typeface="Arial" panose="020B0604020202020204" pitchFamily="34" charset="0"/>
              <a:buChar char="•"/>
            </a:pPr>
            <a:endParaRPr lang="en-US" sz="14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(Liuming)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252</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38434181"/>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353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a:xfrm>
            <a:off x="685800" y="1981200"/>
            <a:ext cx="7770813" cy="4494213"/>
          </a:xfrm>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6636, 5293 in </a:t>
            </a:r>
            <a:r>
              <a:rPr lang="en-US" sz="1400" b="0" dirty="0">
                <a:solidFill>
                  <a:schemeClr val="tx1"/>
                </a:solidFill>
                <a:hlinkClick r:id="rId2"/>
              </a:rPr>
              <a:t>11-21/2009r7</a:t>
            </a:r>
            <a:r>
              <a:rPr lang="en-US" sz="1400" b="0" dirty="0">
                <a:solidFill>
                  <a:schemeClr val="tx1"/>
                </a:solidFill>
              </a:rPr>
              <a:t> 			</a:t>
            </a:r>
            <a:r>
              <a:rPr lang="en-US" sz="1400" b="0" i="1" dirty="0">
                <a:solidFill>
                  <a:schemeClr val="tx1"/>
                </a:solidFill>
              </a:rPr>
              <a:t>[2 CIDs, SP on 3 Mar’22: 40Y, 38N, 20A]</a:t>
            </a:r>
          </a:p>
          <a:p>
            <a:pPr marL="285750" indent="-285750">
              <a:buFont typeface="Arial" panose="020B0604020202020204" pitchFamily="34" charset="0"/>
              <a:buChar char="•"/>
            </a:pPr>
            <a:r>
              <a:rPr lang="en-US" sz="1400" b="0" dirty="0">
                <a:solidFill>
                  <a:schemeClr val="tx1"/>
                </a:solidFill>
              </a:rPr>
              <a:t>5777, 6624 in </a:t>
            </a:r>
            <a:r>
              <a:rPr lang="en-US" sz="1400" b="0" dirty="0">
                <a:solidFill>
                  <a:schemeClr val="tx1"/>
                </a:solidFill>
                <a:hlinkClick r:id="rId2"/>
              </a:rPr>
              <a:t>11-21/2009r7</a:t>
            </a:r>
            <a:r>
              <a:rPr lang="en-US" sz="1400" b="0" dirty="0">
                <a:solidFill>
                  <a:schemeClr val="tx1"/>
                </a:solidFill>
              </a:rPr>
              <a:t> 			</a:t>
            </a:r>
            <a:r>
              <a:rPr lang="en-US" sz="1400" b="0" i="1" dirty="0">
                <a:solidFill>
                  <a:schemeClr val="tx1"/>
                </a:solidFill>
              </a:rPr>
              <a:t>[2 CIDs, SP on 20 Jan’22: 36Y, 32N, 27A]</a:t>
            </a:r>
          </a:p>
          <a:p>
            <a:pPr marL="285750" indent="-285750">
              <a:buFont typeface="Arial" panose="020B0604020202020204" pitchFamily="34" charset="0"/>
              <a:buChar char="•"/>
            </a:pPr>
            <a:r>
              <a:rPr lang="en-US" sz="1400" b="0" strike="sngStrike" dirty="0">
                <a:solidFill>
                  <a:srgbClr val="FF0000"/>
                </a:solidFill>
              </a:rPr>
              <a:t>6105 in </a:t>
            </a:r>
            <a:r>
              <a:rPr lang="en-US" sz="1400" b="0" strike="sngStrike" dirty="0">
                <a:solidFill>
                  <a:srgbClr val="FF0000"/>
                </a:solidFill>
                <a:hlinkClick r:id="rId3">
                  <a:extLst>
                    <a:ext uri="{A12FA001-AC4F-418D-AE19-62706E023703}">
                      <ahyp:hlinkClr xmlns:ahyp="http://schemas.microsoft.com/office/drawing/2018/hyperlinkcolor" val="tx"/>
                    </a:ext>
                  </a:extLst>
                </a:hlinkClick>
              </a:rPr>
              <a:t>11-21/2009r0</a:t>
            </a:r>
            <a:r>
              <a:rPr lang="en-US" sz="1400" b="0" strike="sngStrike" dirty="0">
                <a:solidFill>
                  <a:srgbClr val="FF0000"/>
                </a:solidFill>
              </a:rPr>
              <a:t>	</a:t>
            </a:r>
            <a:r>
              <a:rPr lang="en-US" sz="1400" b="0" i="1" strike="sngStrike" dirty="0">
                <a:solidFill>
                  <a:srgbClr val="FF0000"/>
                </a:solidFill>
              </a:rPr>
              <a:t>			[1 CID, Discussed on 20 Jan’22. No SP was run.]</a:t>
            </a:r>
          </a:p>
          <a:p>
            <a:pPr marL="0" indent="0"/>
            <a:r>
              <a:rPr lang="en-US" altLang="en-US" sz="2000" b="1" dirty="0"/>
              <a:t>and incorporate the text changes into the latest TGbe draft.</a:t>
            </a:r>
            <a:endParaRPr lang="en-US" sz="1400" dirty="0"/>
          </a:p>
          <a:p>
            <a:endParaRPr lang="en-US" sz="1600" dirty="0"/>
          </a:p>
          <a:p>
            <a:pPr marL="0" indent="0"/>
            <a:r>
              <a:rPr lang="en-US" sz="2000" dirty="0"/>
              <a:t>Move: Po-Kai Huang				Second: Ming Gan</a:t>
            </a:r>
          </a:p>
          <a:p>
            <a:pPr marL="0" indent="0"/>
            <a:r>
              <a:rPr lang="en-US" sz="2000" dirty="0"/>
              <a:t>Discussion: None.</a:t>
            </a:r>
          </a:p>
          <a:p>
            <a:r>
              <a:rPr lang="en-US" sz="2000" dirty="0">
                <a:highlight>
                  <a:srgbClr val="00FF00"/>
                </a:highlight>
              </a:rPr>
              <a:t>Result: Approved with unanimous consent.</a:t>
            </a:r>
            <a:endParaRPr lang="en-US" sz="2000" dirty="0"/>
          </a:p>
          <a:p>
            <a:pPr marL="0" indent="0"/>
            <a:endParaRPr lang="en-US" sz="1400" dirty="0"/>
          </a:p>
          <a:p>
            <a:pPr marL="0" indent="0"/>
            <a:endParaRPr lang="en-US" sz="1400" dirty="0"/>
          </a:p>
          <a:p>
            <a:pPr marL="0" indent="0"/>
            <a:r>
              <a:rPr lang="en-US" sz="1400" dirty="0"/>
              <a:t>						</a:t>
            </a:r>
          </a:p>
          <a:p>
            <a:r>
              <a:rPr lang="en-US" sz="1400" i="1" dirty="0"/>
              <a:t>Note: CIDs that are in quarantine but requested (Po-Kai/Robert)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825963355"/>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354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4186, 4811, 5121, 5388, 5902, 6001, 6699, 6973, 7327, 7556, 7557, 7665, 7698, 8078, 8317 in </a:t>
            </a:r>
            <a:r>
              <a:rPr lang="en-US" sz="1400" b="0" dirty="0">
                <a:solidFill>
                  <a:schemeClr val="tx1"/>
                </a:solidFill>
                <a:hlinkClick r:id="rId2"/>
              </a:rPr>
              <a:t>11-22/39r3</a:t>
            </a:r>
            <a:r>
              <a:rPr lang="en-US" sz="1400" b="0" dirty="0">
                <a:solidFill>
                  <a:schemeClr val="tx1"/>
                </a:solidFill>
              </a:rPr>
              <a:t> 								</a:t>
            </a:r>
            <a:r>
              <a:rPr lang="en-US" sz="1400" b="0" i="1" dirty="0">
                <a:solidFill>
                  <a:schemeClr val="tx1"/>
                </a:solidFill>
              </a:rPr>
              <a:t>[15 CIDs, Motion on Mar 09’22: 87Y, 57N, 46A]</a:t>
            </a:r>
            <a:endParaRPr lang="en-US" sz="16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Rubayet Shafin			Second: George Cherian</a:t>
            </a:r>
          </a:p>
          <a:p>
            <a:pPr marL="0" indent="0"/>
            <a:r>
              <a:rPr lang="en-US" sz="2000" dirty="0"/>
              <a:t>Discussion: None.</a:t>
            </a:r>
          </a:p>
          <a:p>
            <a:pPr marL="0" indent="0"/>
            <a:r>
              <a:rPr lang="en-US" sz="2000" dirty="0"/>
              <a:t>Preliminary Result: 90Y, 9N, 18A (passes)</a:t>
            </a:r>
          </a:p>
          <a:p>
            <a:pPr marL="0" indent="0"/>
            <a:r>
              <a:rPr lang="en-US" sz="2000" dirty="0">
                <a:highlight>
                  <a:srgbClr val="00FF00"/>
                </a:highlight>
              </a:rPr>
              <a:t>Result: 90Y, 8N, 18A (passes)</a:t>
            </a:r>
          </a:p>
          <a:p>
            <a:r>
              <a:rPr lang="en-US" sz="1400" dirty="0"/>
              <a:t> 										</a:t>
            </a:r>
          </a:p>
          <a:p>
            <a:r>
              <a:rPr lang="en-US" sz="1400" i="1" dirty="0"/>
              <a:t>Note: CIDs that are in quarantine but requested (Dibakar)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610589961"/>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355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dirty="0">
                <a:solidFill>
                  <a:schemeClr val="tx1"/>
                </a:solidFill>
                <a:hlinkClick r:id="rId2"/>
              </a:rPr>
              <a:t>11-21/1869r0</a:t>
            </a:r>
            <a:r>
              <a:rPr lang="en-US" sz="1600" b="0" dirty="0">
                <a:solidFill>
                  <a:schemeClr val="tx1"/>
                </a:solidFill>
              </a:rPr>
              <a:t> </a:t>
            </a:r>
            <a:r>
              <a:rPr lang="en-US" sz="1600" b="0" strike="sngStrike" dirty="0">
                <a:solidFill>
                  <a:srgbClr val="FF0000"/>
                </a:solidFill>
              </a:rPr>
              <a:t>&amp; </a:t>
            </a:r>
            <a:r>
              <a:rPr lang="en-US" sz="1600" b="0" strike="sngStrike" dirty="0">
                <a:solidFill>
                  <a:srgbClr val="FF0000"/>
                </a:solidFill>
                <a:hlinkClick r:id="rId3">
                  <a:extLst>
                    <a:ext uri="{A12FA001-AC4F-418D-AE19-62706E023703}">
                      <ahyp:hlinkClr xmlns:ahyp="http://schemas.microsoft.com/office/drawing/2018/hyperlinkcolor" val="tx"/>
                    </a:ext>
                  </a:extLst>
                </a:hlinkClick>
              </a:rPr>
              <a:t>11-21/1508r4</a:t>
            </a:r>
            <a:r>
              <a:rPr lang="en-US" sz="1600" b="0" strike="sngStrike" dirty="0">
                <a:solidFill>
                  <a:srgbClr val="FF0000"/>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endParaRPr lang="fr-FR" sz="16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Jason Guo				Second: Guogang Huang</a:t>
            </a:r>
          </a:p>
          <a:p>
            <a:pPr marL="0" indent="0"/>
            <a:r>
              <a:rPr lang="en-US" sz="2000" dirty="0"/>
              <a:t>Discussion: </a:t>
            </a:r>
            <a:r>
              <a:rPr lang="en-US" sz="2000" dirty="0">
                <a:highlight>
                  <a:srgbClr val="FFFF00"/>
                </a:highlight>
              </a:rPr>
              <a:t>Some. Tabled (to be run next Joint)</a:t>
            </a:r>
            <a:endParaRPr lang="en-US" sz="2000" dirty="0"/>
          </a:p>
          <a:p>
            <a:pPr marL="0" indent="0"/>
            <a:r>
              <a:rPr lang="en-US" sz="2000" dirty="0"/>
              <a:t>Result:</a:t>
            </a:r>
          </a:p>
          <a:p>
            <a:pPr marL="0" indent="0"/>
            <a:r>
              <a:rPr lang="en-US" sz="1400" dirty="0"/>
              <a:t>										</a:t>
            </a:r>
          </a:p>
          <a:p>
            <a:r>
              <a:rPr lang="en-US" sz="1400" i="1" dirty="0"/>
              <a:t>Note: CIDs that are in quarantine but requested (Jason)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554198501"/>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356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strike="sngStrike" dirty="0">
                <a:solidFill>
                  <a:srgbClr val="FF0000"/>
                </a:solidFill>
                <a:hlinkClick r:id="rId2">
                  <a:extLst>
                    <a:ext uri="{A12FA001-AC4F-418D-AE19-62706E023703}">
                      <ahyp:hlinkClr xmlns:ahyp="http://schemas.microsoft.com/office/drawing/2018/hyperlinkcolor" val="tx"/>
                    </a:ext>
                  </a:extLst>
                </a:hlinkClick>
              </a:rPr>
              <a:t>11-21/1869r0</a:t>
            </a:r>
            <a:r>
              <a:rPr lang="en-US" sz="1600" b="0" strike="sngStrike" dirty="0">
                <a:solidFill>
                  <a:srgbClr val="FF0000"/>
                </a:solidFill>
              </a:rPr>
              <a:t> </a:t>
            </a:r>
            <a:r>
              <a:rPr lang="en-US" sz="1600" b="0" dirty="0">
                <a:solidFill>
                  <a:schemeClr val="tx1"/>
                </a:solidFill>
              </a:rPr>
              <a:t>&amp; </a:t>
            </a:r>
            <a:r>
              <a:rPr lang="en-US" sz="1600" b="0" dirty="0">
                <a:solidFill>
                  <a:schemeClr val="tx1"/>
                </a:solidFill>
                <a:hlinkClick r:id="rId3"/>
              </a:rPr>
              <a:t>11-21/1508r4</a:t>
            </a:r>
            <a:r>
              <a:rPr lang="en-US" sz="1600" b="0" dirty="0">
                <a:solidFill>
                  <a:schemeClr val="tx1"/>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(Liwen)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256</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424207948"/>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357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4068, 7881 in </a:t>
            </a:r>
            <a:r>
              <a:rPr lang="en-US" sz="1600" b="0" dirty="0">
                <a:solidFill>
                  <a:schemeClr val="tx1"/>
                </a:solidFill>
                <a:hlinkClick r:id="rId2"/>
              </a:rPr>
              <a:t>11-21/1185r5</a:t>
            </a:r>
            <a:r>
              <a:rPr lang="en-US" sz="1600" b="0" dirty="0">
                <a:solidFill>
                  <a:schemeClr val="tx1"/>
                </a:solidFill>
              </a:rPr>
              <a:t> 			</a:t>
            </a:r>
            <a:r>
              <a:rPr lang="en-US" sz="1600" b="0" i="1" dirty="0">
                <a:solidFill>
                  <a:schemeClr val="tx1"/>
                </a:solidFill>
              </a:rPr>
              <a:t>[ 2 CIDs, Discussed on Mar 31’22: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(Abhishek)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257</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931942098"/>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358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4316, 4317 in </a:t>
            </a:r>
            <a:r>
              <a:rPr lang="en-US" sz="1600" b="0" dirty="0">
                <a:solidFill>
                  <a:schemeClr val="tx1"/>
                </a:solidFill>
                <a:hlinkClick r:id="rId2"/>
              </a:rPr>
              <a:t>11-22/0255r4</a:t>
            </a:r>
            <a:r>
              <a:rPr lang="en-US" sz="1600" b="0" dirty="0">
                <a:solidFill>
                  <a:schemeClr val="tx1"/>
                </a:solidFill>
              </a:rPr>
              <a:t> 			</a:t>
            </a:r>
            <a:r>
              <a:rPr lang="en-US" sz="1600" b="0" i="1" dirty="0">
                <a:solidFill>
                  <a:schemeClr val="tx1"/>
                </a:solidFill>
              </a:rPr>
              <a:t>[2 CIDs, Motion on Apr 13’22: 49Y, 42N, 31A, SP on Mar 9’22: 78Y, 45N, 63A, SP on Feb 16’22: 35Y, 37No, 27A; Discussed on Feb 9’22: No SP]</a:t>
            </a:r>
            <a:r>
              <a:rPr lang="en-US" sz="1600" b="0"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(Arik)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258</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753259412"/>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259</a:t>
            </a:fld>
            <a:endParaRPr lang="en-GB" dirty="0"/>
          </a:p>
        </p:txBody>
      </p:sp>
    </p:spTree>
    <p:extLst>
      <p:ext uri="{BB962C8B-B14F-4D97-AF65-F5344CB8AC3E}">
        <p14:creationId xmlns:p14="http://schemas.microsoft.com/office/powerpoint/2010/main" val="31295204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161 (PHY-5)</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1349, 1350, 1351, 1353, 1354, 1355, 1356, 1360, 1561, 1612, 1949, 1969, 2175, 2256, 2704, 2705, 2724, 2728, 2729, 2730, 2791, 2792, 2794, 2796, 2800, 3086, 3172, 3173, 3286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2"/>
              </a:rPr>
              <a:t>325r7</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[29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1370, 1371, 2179, 2635, 2636, 2638, 2804, 2805, 3105, 3106, 3183, 3292, </a:t>
            </a:r>
            <a:r>
              <a:rPr lang="en-US" sz="14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3047</a:t>
            </a:r>
            <a:r>
              <a:rPr lang="en-US" sz="1400" dirty="0">
                <a:latin typeface="Times New Roman" panose="02020603050405020304" pitchFamily="18" charset="0"/>
                <a:ea typeface="SimSun" panose="02010600030101010101" pitchFamily="2" charset="-122"/>
                <a:cs typeface="Times New Roman" panose="02020603050405020304" pitchFamily="18" charset="0"/>
              </a:rPr>
              <a:t>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3"/>
              </a:rPr>
              <a:t>353r3</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[13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1400, 2811, 2934, 3193, 3005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4"/>
              </a:rPr>
              <a:t>338r0</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[5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200" dirty="0"/>
          </a:p>
          <a:p>
            <a:pPr marL="0" indent="0"/>
            <a:r>
              <a:rPr lang="en-US" sz="1600" dirty="0"/>
              <a:t>Move: Edward Au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110601455"/>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359</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6449, 5252 in </a:t>
            </a:r>
            <a:r>
              <a:rPr lang="en-US" sz="1600" b="0" dirty="0">
                <a:solidFill>
                  <a:schemeClr val="tx1"/>
                </a:solidFill>
                <a:hlinkClick r:id="rId2"/>
              </a:rPr>
              <a:t>11-22/1437r1</a:t>
            </a:r>
            <a:endParaRPr lang="en-US" altLang="en-US" sz="1600" b="0"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Insun Jang				Second: Edward Au</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260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692137034"/>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360</a:t>
            </a:r>
            <a:endParaRPr lang="en-US" dirty="0">
              <a:solidFill>
                <a:srgbClr val="FF0000"/>
              </a:solidFill>
            </a:endParaRP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	4717, 4838 in </a:t>
            </a:r>
            <a:r>
              <a:rPr lang="en-US" sz="1100" b="0" dirty="0">
                <a:solidFill>
                  <a:schemeClr val="tx1"/>
                </a:solidFill>
                <a:hlinkClick r:id="rId2"/>
              </a:rPr>
              <a:t>11-22/34r2</a:t>
            </a:r>
            <a:r>
              <a:rPr lang="en-US" sz="1100" b="0" dirty="0">
                <a:solidFill>
                  <a:schemeClr val="tx1"/>
                </a:solidFill>
              </a:rPr>
              <a:t>					</a:t>
            </a:r>
            <a:r>
              <a:rPr lang="en-US" sz="1100" b="0" i="1" dirty="0">
                <a:solidFill>
                  <a:schemeClr val="tx1"/>
                </a:solidFill>
              </a:rPr>
              <a:t>[2 CIDs, Discussed on May10’22: SP result: 20Y, 41N, 54A]</a:t>
            </a:r>
            <a:endParaRPr lang="en-US" sz="1100" b="0" dirty="0">
              <a:solidFill>
                <a:schemeClr val="tx1"/>
              </a:solidFill>
            </a:endParaRP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Jarkko Kneckt			Second: Mike Montemurro</a:t>
            </a:r>
          </a:p>
          <a:p>
            <a:pPr marL="0" indent="0"/>
            <a:r>
              <a:rPr lang="en-US" sz="1200" dirty="0"/>
              <a:t>Discussion: None.</a:t>
            </a:r>
          </a:p>
          <a:p>
            <a:r>
              <a:rPr lang="en-US" sz="1200" dirty="0">
                <a:highlight>
                  <a:srgbClr val="00FF00"/>
                </a:highlight>
              </a:rPr>
              <a:t>Result: Approved with unanimous consent.</a:t>
            </a:r>
            <a:endParaRPr lang="en-US" sz="1200" dirty="0"/>
          </a:p>
          <a:p>
            <a:endParaRPr lang="en-US" sz="1200" i="1" dirty="0"/>
          </a:p>
          <a:p>
            <a:pPr marL="0" indent="0"/>
            <a:endParaRPr lang="en-US" sz="1200" i="1" dirty="0"/>
          </a:p>
          <a:p>
            <a:pPr marL="0" indent="0"/>
            <a:endParaRPr lang="en-US" sz="1200" i="1" dirty="0"/>
          </a:p>
          <a:p>
            <a:pPr marL="0" indent="0"/>
            <a:endParaRPr lang="en-US" sz="1200" i="1" dirty="0"/>
          </a:p>
          <a:p>
            <a:pPr marL="0" indent="0"/>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446480522"/>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361</a:t>
            </a:r>
            <a:endParaRPr lang="en-US" dirty="0">
              <a:solidFill>
                <a:srgbClr val="FF0000"/>
              </a:solidFill>
            </a:endParaRP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5999, 5998 in </a:t>
            </a:r>
            <a:r>
              <a:rPr lang="en-US" sz="1600" b="0" dirty="0">
                <a:solidFill>
                  <a:schemeClr val="tx1"/>
                </a:solidFill>
                <a:hlinkClick r:id="rId2"/>
              </a:rPr>
              <a:t>11-22/573r1</a:t>
            </a:r>
            <a:endParaRPr lang="en-US" altLang="en-US" sz="1600" b="0"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Dmitry Akhmetov		Second: Edward Au</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262</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487754080"/>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362</a:t>
            </a:r>
            <a:endParaRPr lang="en-US" dirty="0">
              <a:solidFill>
                <a:srgbClr val="FF0000"/>
              </a:solidFill>
            </a:endParaRP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7662, 7872 in </a:t>
            </a:r>
            <a:r>
              <a:rPr lang="en-US" sz="1400" b="0" dirty="0">
                <a:solidFill>
                  <a:schemeClr val="tx1"/>
                </a:solidFill>
                <a:hlinkClick r:id="rId2"/>
              </a:rPr>
              <a:t>11-22/610r3</a:t>
            </a:r>
            <a:endParaRPr lang="en-US" altLang="en-US" sz="1400" b="0" dirty="0">
              <a:solidFill>
                <a:schemeClr val="tx1"/>
              </a:solidFill>
            </a:endParaRPr>
          </a:p>
          <a:p>
            <a:pPr marL="0" indent="0"/>
            <a:r>
              <a:rPr lang="en-US" altLang="en-US" sz="1800" b="1" dirty="0"/>
              <a:t>and incorporate the text changes into the latest TGbe draft.</a:t>
            </a:r>
            <a:endParaRPr lang="en-US" sz="1800" dirty="0"/>
          </a:p>
          <a:p>
            <a:endParaRPr lang="en-US" sz="1400" dirty="0"/>
          </a:p>
          <a:p>
            <a:pPr marL="0" indent="0"/>
            <a:r>
              <a:rPr lang="en-US" sz="1800" dirty="0"/>
              <a:t>Move: Peshal Nayak				Second: Rubayet Shafin</a:t>
            </a:r>
          </a:p>
          <a:p>
            <a:pPr marL="0" indent="0"/>
            <a:r>
              <a:rPr lang="en-US" sz="1800" dirty="0"/>
              <a:t>Discussion: None.</a:t>
            </a:r>
          </a:p>
          <a:p>
            <a:r>
              <a:rPr lang="en-US" sz="1800" dirty="0">
                <a:highlight>
                  <a:srgbClr val="00FF00"/>
                </a:highlight>
              </a:rPr>
              <a:t>Result: Approved with unanimous consent.</a:t>
            </a:r>
            <a:endParaRPr lang="en-US" sz="1800" dirty="0"/>
          </a:p>
          <a:p>
            <a:r>
              <a:rPr lang="en-US" sz="1200" dirty="0"/>
              <a:t>										</a:t>
            </a:r>
          </a:p>
          <a:p>
            <a:endParaRPr lang="en-US" sz="12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263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57314165"/>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363</a:t>
            </a:r>
            <a:endParaRPr lang="en-US" dirty="0">
              <a:solidFill>
                <a:srgbClr val="FF0000"/>
              </a:solidFill>
            </a:endParaRP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7376 in </a:t>
            </a:r>
            <a:r>
              <a:rPr lang="en-US" sz="1600" b="0" dirty="0">
                <a:solidFill>
                  <a:schemeClr val="tx1"/>
                </a:solidFill>
                <a:hlinkClick r:id="rId2"/>
              </a:rPr>
              <a:t>11-22/313r0</a:t>
            </a:r>
            <a:endParaRPr lang="en-US" altLang="en-US" sz="1600" b="0"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Insun Jang				Second: Edward Au</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264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104436548"/>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364</a:t>
            </a:r>
            <a:endParaRPr lang="en-US" dirty="0">
              <a:solidFill>
                <a:srgbClr val="FF0000"/>
              </a:solidFill>
            </a:endParaRP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200" b="0" dirty="0">
                <a:solidFill>
                  <a:schemeClr val="tx1"/>
                </a:solidFill>
              </a:rPr>
              <a:t>	5958 in </a:t>
            </a:r>
            <a:r>
              <a:rPr lang="en-US" sz="1200" u="sng" dirty="0">
                <a:solidFill>
                  <a:srgbClr val="0563C1"/>
                </a:solidFill>
                <a:effectLst/>
                <a:ea typeface="Calibri" panose="020F0502020204030204" pitchFamily="34" charset="0"/>
                <a:cs typeface="Times New Roman" panose="02020603050405020304" pitchFamily="18" charset="0"/>
                <a:hlinkClick r:id="rId2"/>
              </a:rPr>
              <a:t>11-21/2032r</a:t>
            </a:r>
            <a:r>
              <a:rPr lang="en-US" sz="1200" u="sng" dirty="0">
                <a:solidFill>
                  <a:srgbClr val="0563C1"/>
                </a:solidFill>
                <a:effectLst/>
                <a:ea typeface="Calibri" panose="020F0502020204030204" pitchFamily="34" charset="0"/>
              </a:rPr>
              <a:t>2</a:t>
            </a:r>
            <a:r>
              <a:rPr lang="en-US" sz="1200" b="0" dirty="0">
                <a:solidFill>
                  <a:schemeClr val="tx1"/>
                </a:solidFill>
              </a:rPr>
              <a:t>					</a:t>
            </a:r>
            <a:r>
              <a:rPr lang="en-US" sz="1200" b="0" i="1" dirty="0">
                <a:solidFill>
                  <a:schemeClr val="tx1"/>
                </a:solidFill>
              </a:rPr>
              <a:t>[1 CIDs, Discussed on May 10’22: SP result: 6Y, 45N, 49A]</a:t>
            </a:r>
            <a:endParaRPr lang="en-US" sz="1200" b="0" dirty="0">
              <a:solidFill>
                <a:schemeClr val="tx1"/>
              </a:solidFill>
            </a:endParaRP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George Cherian			Second: Edward Au</a:t>
            </a:r>
          </a:p>
          <a:p>
            <a:pPr marL="0" indent="0"/>
            <a:r>
              <a:rPr lang="en-US" sz="1200" dirty="0"/>
              <a:t>Discussion: None.</a:t>
            </a:r>
          </a:p>
          <a:p>
            <a:r>
              <a:rPr lang="en-US" sz="1200" dirty="0">
                <a:highlight>
                  <a:srgbClr val="00FF00"/>
                </a:highlight>
              </a:rPr>
              <a:t>Result: Approved with unanimous consent.</a:t>
            </a:r>
            <a:endParaRPr lang="en-US" sz="1200" dirty="0"/>
          </a:p>
          <a:p>
            <a:pPr marL="0" indent="0"/>
            <a:endParaRPr lang="en-US" sz="1200" i="1" dirty="0"/>
          </a:p>
          <a:p>
            <a:pPr marL="0" indent="0"/>
            <a:endParaRPr lang="en-US" sz="1200" i="1" dirty="0"/>
          </a:p>
          <a:p>
            <a:pPr marL="0" indent="0"/>
            <a:endParaRPr lang="en-US" sz="1200" i="1" dirty="0"/>
          </a:p>
          <a:p>
            <a:pPr marL="0" indent="0"/>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80706919"/>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266</a:t>
            </a:fld>
            <a:endParaRPr lang="en-GB" dirty="0"/>
          </a:p>
        </p:txBody>
      </p:sp>
    </p:spTree>
    <p:extLst>
      <p:ext uri="{BB962C8B-B14F-4D97-AF65-F5344CB8AC3E}">
        <p14:creationId xmlns:p14="http://schemas.microsoft.com/office/powerpoint/2010/main" val="3995730014"/>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March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https://mentor.ieee.org/802.11/dcn/22/11-22-0495-</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-00be-tgbe-mar-2022-meeting-minutes.docx</a:t>
            </a:r>
            <a:endParaRPr lang="en-US" sz="1800" dirty="0">
              <a:solidFill>
                <a:srgbClr val="6B9F25"/>
              </a:solidFill>
            </a:endParaRPr>
          </a:p>
          <a:p>
            <a:pPr lvl="1">
              <a:buFont typeface="Arial" panose="020B0604020202020204" pitchFamily="34" charset="0"/>
              <a:buChar char="•"/>
            </a:pPr>
            <a:r>
              <a:rPr lang="en-US" sz="1800" dirty="0"/>
              <a:t>Teleconferences March-May: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https://mentor.ieee.org/802.11/dcn/22/11-22-0602-</a:t>
            </a:r>
            <a:r>
              <a:rPr lang="en-US" sz="1800" dirty="0">
                <a:solidFill>
                  <a:srgbClr val="FF0000"/>
                </a:solidFill>
                <a:hlinkClick r:id="rId3">
                  <a:extLst>
                    <a:ext uri="{A12FA001-AC4F-418D-AE19-62706E023703}">
                      <ahyp:hlinkClr xmlns:ahyp="http://schemas.microsoft.com/office/drawing/2018/hyperlinkcolor" val="tx"/>
                    </a:ext>
                  </a:extLst>
                </a:hlinkClick>
              </a:rPr>
              <a:t>03</a:t>
            </a:r>
            <a:r>
              <a:rPr lang="en-US" sz="1800" dirty="0">
                <a:solidFill>
                  <a:srgbClr val="6B9F25"/>
                </a:solidFill>
                <a:hlinkClick r:id="rId3">
                  <a:extLst>
                    <a:ext uri="{A12FA001-AC4F-418D-AE19-62706E023703}">
                      <ahyp:hlinkClr xmlns:ahyp="http://schemas.microsoft.com/office/drawing/2018/hyperlinkcolor" val="tx"/>
                    </a:ext>
                  </a:extLst>
                </a:hlinkClick>
              </a:rPr>
              <a:t>-00be-mar-may-tgbe-teleconference-minutes.docx</a:t>
            </a:r>
            <a:endParaRPr lang="en-US" sz="1800" dirty="0">
              <a:solidFill>
                <a:srgbClr val="6B9F25"/>
              </a:solidFill>
            </a:endParaRPr>
          </a:p>
          <a:p>
            <a:endParaRPr lang="en-US" sz="1800" dirty="0"/>
          </a:p>
          <a:p>
            <a:r>
              <a:rPr lang="en-US" sz="1800" dirty="0"/>
              <a:t>Move: Rojan Chitrakar			Second: Edward Au</a:t>
            </a:r>
          </a:p>
          <a:p>
            <a:r>
              <a:rPr lang="en-US" sz="1800" dirty="0"/>
              <a:t>Discussion: None.</a:t>
            </a:r>
          </a:p>
          <a:p>
            <a:r>
              <a:rPr lang="en-US" sz="1800" dirty="0">
                <a:highlight>
                  <a:srgbClr val="00FF00"/>
                </a:highlight>
              </a:rPr>
              <a:t>Result: Approved with unanimous consent.</a:t>
            </a:r>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267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743EB-4B1B-4C6A-A282-87D29F07F160}"/>
              </a:ext>
            </a:extLst>
          </p:cNvPr>
          <p:cNvSpPr>
            <a:spLocks noGrp="1"/>
          </p:cNvSpPr>
          <p:nvPr>
            <p:ph type="title"/>
          </p:nvPr>
        </p:nvSpPr>
        <p:spPr/>
        <p:txBody>
          <a:bodyPr/>
          <a:lstStyle/>
          <a:p>
            <a:r>
              <a:rPr lang="en-US" dirty="0"/>
              <a:t>Officer Election Overview</a:t>
            </a:r>
          </a:p>
        </p:txBody>
      </p:sp>
      <p:sp>
        <p:nvSpPr>
          <p:cNvPr id="3" name="Content Placeholder 2">
            <a:extLst>
              <a:ext uri="{FF2B5EF4-FFF2-40B4-BE49-F238E27FC236}">
                <a16:creationId xmlns:a16="http://schemas.microsoft.com/office/drawing/2014/main" id="{527D540A-2C01-4A7C-8F2B-3D7859E68ACE}"/>
              </a:ext>
            </a:extLst>
          </p:cNvPr>
          <p:cNvSpPr>
            <a:spLocks noGrp="1"/>
          </p:cNvSpPr>
          <p:nvPr>
            <p:ph idx="1"/>
          </p:nvPr>
        </p:nvSpPr>
        <p:spPr/>
        <p:txBody>
          <a:bodyPr/>
          <a:lstStyle/>
          <a:p>
            <a:pPr>
              <a:buFont typeface="Arial" panose="020B0604020202020204" pitchFamily="34" charset="0"/>
              <a:buChar char="•"/>
            </a:pPr>
            <a:r>
              <a:rPr lang="en-US" sz="2000" dirty="0"/>
              <a:t>According to IEEE802.11 OM:</a:t>
            </a:r>
          </a:p>
          <a:p>
            <a:pPr lvl="1">
              <a:buFont typeface="Arial" panose="020B0604020202020204" pitchFamily="34" charset="0"/>
              <a:buChar char="•"/>
            </a:pPr>
            <a:r>
              <a:rPr lang="en-US" sz="1800" dirty="0"/>
              <a:t>TG Chair</a:t>
            </a:r>
          </a:p>
          <a:p>
            <a:pPr lvl="2">
              <a:buFont typeface="Arial" panose="020B0604020202020204" pitchFamily="34" charset="0"/>
              <a:buChar char="•"/>
            </a:pPr>
            <a:r>
              <a:rPr lang="en-US" sz="1600" dirty="0"/>
              <a:t>Appointed by WG Chair and confirmed by WG majority</a:t>
            </a:r>
          </a:p>
          <a:p>
            <a:pPr lvl="2">
              <a:buFont typeface="Arial" panose="020B0604020202020204" pitchFamily="34" charset="0"/>
              <a:buChar char="•"/>
            </a:pPr>
            <a:r>
              <a:rPr lang="en-US" sz="1600" dirty="0"/>
              <a:t>Re-affirmed every two years</a:t>
            </a:r>
          </a:p>
          <a:p>
            <a:pPr lvl="1">
              <a:buFont typeface="Arial" panose="020B0604020202020204" pitchFamily="34" charset="0"/>
              <a:buChar char="•"/>
            </a:pPr>
            <a:r>
              <a:rPr lang="en-US" sz="1800" dirty="0"/>
              <a:t>TG Vice Chair</a:t>
            </a:r>
          </a:p>
          <a:p>
            <a:pPr lvl="2">
              <a:buFont typeface="Arial" panose="020B0604020202020204" pitchFamily="34" charset="0"/>
              <a:buChar char="•"/>
            </a:pPr>
            <a:r>
              <a:rPr lang="en-US" sz="1600" dirty="0"/>
              <a:t>Elected by TG majority and confirmed by WG majority</a:t>
            </a:r>
          </a:p>
          <a:p>
            <a:pPr lvl="2">
              <a:buFont typeface="Arial" panose="020B0604020202020204" pitchFamily="34" charset="0"/>
              <a:buChar char="•"/>
            </a:pPr>
            <a:r>
              <a:rPr lang="en-US" sz="1600" dirty="0"/>
              <a:t>Re-affirmed every two years (</a:t>
            </a:r>
            <a:r>
              <a:rPr lang="en-US" sz="1600" b="1" u="sng" dirty="0"/>
              <a:t>motion follows</a:t>
            </a:r>
            <a:r>
              <a:rPr lang="en-US" sz="1600" dirty="0"/>
              <a:t>)</a:t>
            </a:r>
          </a:p>
          <a:p>
            <a:pPr lvl="1">
              <a:buFont typeface="Arial" panose="020B0604020202020204" pitchFamily="34" charset="0"/>
              <a:buChar char="•"/>
            </a:pPr>
            <a:r>
              <a:rPr lang="en-US" sz="1800" dirty="0"/>
              <a:t>TG Secretary</a:t>
            </a:r>
          </a:p>
          <a:p>
            <a:pPr lvl="2">
              <a:buFont typeface="Arial" panose="020B0604020202020204" pitchFamily="34" charset="0"/>
              <a:buChar char="•"/>
            </a:pPr>
            <a:r>
              <a:rPr lang="en-US" sz="1600" dirty="0"/>
              <a:t>Appointed by TG Chair and confirmed by TG majority</a:t>
            </a:r>
          </a:p>
          <a:p>
            <a:pPr lvl="2">
              <a:buFont typeface="Arial" panose="020B0604020202020204" pitchFamily="34" charset="0"/>
              <a:buChar char="•"/>
            </a:pPr>
            <a:r>
              <a:rPr lang="en-US" sz="1600" dirty="0"/>
              <a:t>Re-affirmed every two years (action needed: </a:t>
            </a:r>
            <a:r>
              <a:rPr lang="en-US" sz="1600" b="1" u="sng" dirty="0">
                <a:solidFill>
                  <a:schemeClr val="tx1"/>
                </a:solidFill>
              </a:rPr>
              <a:t>motion follows</a:t>
            </a:r>
            <a:r>
              <a:rPr lang="en-US" sz="1600" dirty="0"/>
              <a:t>)</a:t>
            </a:r>
          </a:p>
          <a:p>
            <a:pPr lvl="1">
              <a:buFont typeface="Arial" panose="020B0604020202020204" pitchFamily="34" charset="0"/>
              <a:buChar char="•"/>
            </a:pPr>
            <a:r>
              <a:rPr lang="en-US" sz="1800" dirty="0"/>
              <a:t>TG Technical Editor</a:t>
            </a:r>
          </a:p>
          <a:p>
            <a:pPr lvl="2">
              <a:buFont typeface="Arial" panose="020B0604020202020204" pitchFamily="34" charset="0"/>
              <a:buChar char="•"/>
            </a:pPr>
            <a:r>
              <a:rPr lang="en-US" sz="1600" dirty="0"/>
              <a:t>Appointed by TG Chair and confirmed by TG majority</a:t>
            </a:r>
          </a:p>
        </p:txBody>
      </p:sp>
      <p:sp>
        <p:nvSpPr>
          <p:cNvPr id="4" name="Slide Number Placeholder 3">
            <a:extLst>
              <a:ext uri="{FF2B5EF4-FFF2-40B4-BE49-F238E27FC236}">
                <a16:creationId xmlns:a16="http://schemas.microsoft.com/office/drawing/2014/main" id="{137FC0AB-2F4E-4BD1-BD93-6C33A58C308C}"/>
              </a:ext>
            </a:extLst>
          </p:cNvPr>
          <p:cNvSpPr>
            <a:spLocks noGrp="1"/>
          </p:cNvSpPr>
          <p:nvPr>
            <p:ph type="sldNum" idx="12"/>
          </p:nvPr>
        </p:nvSpPr>
        <p:spPr/>
        <p:txBody>
          <a:bodyPr/>
          <a:lstStyle/>
          <a:p>
            <a:r>
              <a:rPr lang="en-GB"/>
              <a:t>Slide </a:t>
            </a:r>
            <a:fld id="{440F5867-744E-4AA6-B0ED-4C44D2DFBB7B}" type="slidenum">
              <a:rPr lang="en-GB" smtClean="0"/>
              <a:pPr/>
              <a:t>268</a:t>
            </a:fld>
            <a:endParaRPr lang="en-GB" dirty="0"/>
          </a:p>
        </p:txBody>
      </p:sp>
      <p:sp>
        <p:nvSpPr>
          <p:cNvPr id="5" name="Footer Placeholder 4">
            <a:extLst>
              <a:ext uri="{FF2B5EF4-FFF2-40B4-BE49-F238E27FC236}">
                <a16:creationId xmlns:a16="http://schemas.microsoft.com/office/drawing/2014/main" id="{D959D67D-724B-4BE1-B8D1-4ECE84B8B5F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D240E13-29A9-4D29-92FC-58CD304A10A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160247494"/>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Dennis Sundman as TGbe Secretary</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r>
              <a:rPr lang="en-US" sz="1800" dirty="0"/>
              <a:t>Move: Youhan Kim			Second: Mike Montemurro</a:t>
            </a:r>
          </a:p>
          <a:p>
            <a:r>
              <a:rPr lang="en-US" sz="1800" dirty="0">
                <a:highlight>
                  <a:srgbClr val="00FF00"/>
                </a:highlight>
              </a:rPr>
              <a:t>Result: Approved with unanimous consent.</a:t>
            </a:r>
            <a:endParaRPr lang="en-US" sz="1800" dirty="0"/>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269</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162 (PHY-6)</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marL="685800" lvl="1">
              <a:buFont typeface="Arial" panose="020B0604020202020204" pitchFamily="34" charset="0"/>
              <a:buChar char="•"/>
            </a:pPr>
            <a:r>
              <a:rPr lang="en-US" sz="1400" dirty="0">
                <a:hlinkClick r:id="rId2"/>
              </a:rPr>
              <a:t>309r2</a:t>
            </a:r>
            <a:r>
              <a:rPr lang="en-US" sz="1400" dirty="0"/>
              <a:t>, </a:t>
            </a:r>
            <a:r>
              <a:rPr lang="en-US" sz="1400" dirty="0">
                <a:hlinkClick r:id="rId3"/>
              </a:rPr>
              <a:t>372r1</a:t>
            </a:r>
            <a:r>
              <a:rPr lang="en-US" sz="1400" dirty="0"/>
              <a:t>, </a:t>
            </a:r>
            <a:r>
              <a:rPr lang="en-US" sz="1400" dirty="0">
                <a:hlinkClick r:id="rId4"/>
              </a:rPr>
              <a:t>402r3</a:t>
            </a:r>
            <a:endParaRPr lang="en-US" sz="1400" dirty="0"/>
          </a:p>
          <a:p>
            <a:pPr marL="0" indent="0"/>
            <a:endParaRPr lang="en-US" sz="1600" dirty="0"/>
          </a:p>
          <a:p>
            <a:pPr marL="0" indent="0"/>
            <a:endParaRPr lang="en-US" sz="1600" dirty="0"/>
          </a:p>
          <a:p>
            <a:pPr marL="0" indent="0"/>
            <a:r>
              <a:rPr lang="en-US" sz="1600" dirty="0"/>
              <a:t>Move: Edward Au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821324057"/>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Confirm TGbe Vice Chairs</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confirm Laurent Cariou and Matthew Fischer as TGbe Vice Chairs</a:t>
            </a:r>
          </a:p>
          <a:p>
            <a:endParaRPr lang="en-US" sz="1800" dirty="0"/>
          </a:p>
          <a:p>
            <a:endParaRPr lang="en-US" sz="1800" dirty="0"/>
          </a:p>
          <a:p>
            <a:endParaRPr lang="en-US" sz="1800" dirty="0"/>
          </a:p>
          <a:p>
            <a:endParaRPr lang="en-US" sz="1800" dirty="0"/>
          </a:p>
          <a:p>
            <a:endParaRPr lang="en-US" sz="1800" dirty="0"/>
          </a:p>
          <a:p>
            <a:r>
              <a:rPr lang="en-US" sz="1800" dirty="0"/>
              <a:t>Move: Subir Das			Second: Po-Kai Huang</a:t>
            </a:r>
          </a:p>
          <a:p>
            <a:r>
              <a:rPr lang="en-US" sz="1800" dirty="0">
                <a:highlight>
                  <a:srgbClr val="00FF00"/>
                </a:highlight>
              </a:rPr>
              <a:t>Result: Approved with unanimous consent.</a:t>
            </a:r>
            <a:endParaRPr lang="en-US" sz="1800" dirty="0"/>
          </a:p>
          <a:p>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270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993359064"/>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4232, 4282, </a:t>
            </a:r>
            <a:r>
              <a:rPr lang="en-US" sz="1100" b="0" dirty="0"/>
              <a:t>5161, 5997, 6132, 6381, 6562, 6941, 7450, 7495 in </a:t>
            </a:r>
            <a:r>
              <a:rPr lang="en-US" sz="1100" b="0" dirty="0">
                <a:hlinkClick r:id="rId2"/>
              </a:rPr>
              <a:t>11-22/527r1</a:t>
            </a:r>
            <a:r>
              <a:rPr lang="en-US" sz="1100" b="0" dirty="0"/>
              <a:t> </a:t>
            </a:r>
            <a:r>
              <a:rPr lang="en-US" sz="1100" b="0" i="1" dirty="0"/>
              <a:t>[10 CIDs] </a:t>
            </a:r>
            <a:r>
              <a:rPr lang="en-US" sz="1100" b="0" dirty="0"/>
              <a:t>&amp;</a:t>
            </a:r>
            <a:r>
              <a:rPr lang="en-US" sz="1100" b="0" i="1" dirty="0"/>
              <a:t> </a:t>
            </a:r>
            <a:r>
              <a:rPr lang="en-US" sz="1100" b="0" dirty="0">
                <a:solidFill>
                  <a:schemeClr val="tx1"/>
                </a:solidFill>
              </a:rPr>
              <a:t>5337 </a:t>
            </a:r>
            <a:r>
              <a:rPr lang="en-US" sz="1100" b="0" dirty="0"/>
              <a:t>in </a:t>
            </a:r>
            <a:r>
              <a:rPr lang="en-US" sz="1100" b="0" dirty="0">
                <a:hlinkClick r:id="rId3"/>
              </a:rPr>
              <a:t>11-22/552r3</a:t>
            </a:r>
            <a:r>
              <a:rPr lang="en-US" sz="1100" b="0" dirty="0"/>
              <a:t> </a:t>
            </a:r>
            <a:r>
              <a:rPr lang="en-US" sz="1100" b="0" i="1" dirty="0"/>
              <a:t>[1 CID]</a:t>
            </a:r>
          </a:p>
          <a:p>
            <a:pPr marL="285750" indent="-285750">
              <a:buFont typeface="Arial" panose="020B0604020202020204" pitchFamily="34" charset="0"/>
              <a:buChar char="•"/>
            </a:pPr>
            <a:r>
              <a:rPr lang="en-US" sz="1100" b="0" dirty="0">
                <a:solidFill>
                  <a:schemeClr val="tx1"/>
                </a:solidFill>
              </a:rPr>
              <a:t>5280, 6458, 5309, </a:t>
            </a:r>
            <a:r>
              <a:rPr lang="en-US" sz="1100" b="0" dirty="0"/>
              <a:t>5310, 5387, 4304, 5287, 6108, 6945 in </a:t>
            </a:r>
            <a:r>
              <a:rPr lang="en-US" sz="1100" b="0" dirty="0">
                <a:hlinkClick r:id="rId4"/>
              </a:rPr>
              <a:t>11-22/611r2</a:t>
            </a:r>
            <a:r>
              <a:rPr lang="en-US" sz="1100" b="0" dirty="0"/>
              <a:t> </a:t>
            </a:r>
            <a:r>
              <a:rPr lang="en-US" sz="1100" b="0" i="1" dirty="0"/>
              <a:t>[9 CIDs] &amp; </a:t>
            </a:r>
            <a:r>
              <a:rPr lang="en-US" sz="1100" b="0" dirty="0">
                <a:solidFill>
                  <a:schemeClr val="tx1"/>
                </a:solidFill>
              </a:rPr>
              <a:t>7056 in </a:t>
            </a:r>
            <a:r>
              <a:rPr lang="en-US" sz="1100" b="0" dirty="0">
                <a:hlinkClick r:id="rId5"/>
              </a:rPr>
              <a:t>11-22/0011r1</a:t>
            </a:r>
            <a:r>
              <a:rPr lang="en-US" sz="1100" b="0" dirty="0"/>
              <a:t> </a:t>
            </a:r>
            <a:r>
              <a:rPr lang="en-US" sz="1100" b="0" i="1" dirty="0"/>
              <a:t>[1 CID] </a:t>
            </a:r>
            <a:endParaRPr lang="en-US" sz="1100" b="0" dirty="0"/>
          </a:p>
          <a:p>
            <a:pPr marL="285750" indent="-285750">
              <a:buFont typeface="Arial" panose="020B0604020202020204" pitchFamily="34" charset="0"/>
              <a:buChar char="•"/>
            </a:pPr>
            <a:r>
              <a:rPr lang="en-US" sz="1100" b="0" dirty="0">
                <a:solidFill>
                  <a:schemeClr val="tx1"/>
                </a:solidFill>
              </a:rPr>
              <a:t>4283, 5028</a:t>
            </a:r>
            <a:r>
              <a:rPr lang="en-US" sz="1100" b="0" dirty="0"/>
              <a:t>, 6176, 6619, 7319 in </a:t>
            </a:r>
            <a:r>
              <a:rPr lang="en-US" sz="1100" b="0" dirty="0">
                <a:hlinkClick r:id="rId6"/>
              </a:rPr>
              <a:t>11-21/1973r3</a:t>
            </a:r>
            <a:r>
              <a:rPr lang="en-US" sz="1100" b="0" dirty="0"/>
              <a:t> </a:t>
            </a:r>
            <a:r>
              <a:rPr lang="en-US" sz="1100" b="0" i="1" dirty="0"/>
              <a:t>[5 CIDs] </a:t>
            </a:r>
            <a:r>
              <a:rPr lang="en-US" sz="1100" b="0" dirty="0"/>
              <a:t>&amp;</a:t>
            </a:r>
            <a:r>
              <a:rPr lang="en-US" sz="1100" b="0" i="1" dirty="0"/>
              <a:t> </a:t>
            </a:r>
            <a:r>
              <a:rPr lang="en-US" sz="1100" b="0" dirty="0"/>
              <a:t>4836, 5127, 7782 in </a:t>
            </a:r>
            <a:r>
              <a:rPr lang="en-US" sz="1100" b="0" dirty="0">
                <a:hlinkClick r:id="rId7"/>
              </a:rPr>
              <a:t>11-21/1825r3</a:t>
            </a:r>
            <a:r>
              <a:rPr lang="en-US" sz="1100" b="0" dirty="0"/>
              <a:t> </a:t>
            </a:r>
            <a:r>
              <a:rPr lang="en-US" sz="1100" b="0" i="1" dirty="0"/>
              <a:t>[3 CIDs]</a:t>
            </a:r>
            <a:endParaRPr lang="en-US" sz="1100" b="0" dirty="0"/>
          </a:p>
          <a:p>
            <a:pPr marL="285750" indent="-285750">
              <a:buFont typeface="Arial" panose="020B0604020202020204" pitchFamily="34" charset="0"/>
              <a:buChar char="•"/>
            </a:pPr>
            <a:r>
              <a:rPr lang="en-US" sz="1100" b="0" dirty="0">
                <a:solidFill>
                  <a:schemeClr val="tx1"/>
                </a:solidFill>
              </a:rPr>
              <a:t>6345, 5932</a:t>
            </a:r>
            <a:r>
              <a:rPr lang="en-US" sz="1100" b="0" dirty="0"/>
              <a:t>, 5747, 5905,  5773, 4932 in </a:t>
            </a:r>
            <a:r>
              <a:rPr lang="en-US" sz="1100" b="0" dirty="0">
                <a:hlinkClick r:id="rId8"/>
              </a:rPr>
              <a:t>11-22/306r5</a:t>
            </a:r>
            <a:r>
              <a:rPr lang="en-US" sz="1100" b="0" dirty="0"/>
              <a:t> </a:t>
            </a:r>
            <a:r>
              <a:rPr lang="en-US" sz="1100" b="0" i="1" dirty="0"/>
              <a:t>[6 CIDs] </a:t>
            </a:r>
            <a:r>
              <a:rPr lang="en-US" sz="1100" b="0" dirty="0"/>
              <a:t>&amp;</a:t>
            </a:r>
            <a:r>
              <a:rPr lang="en-US" sz="1100" b="0" i="1" dirty="0"/>
              <a:t> </a:t>
            </a:r>
            <a:r>
              <a:rPr lang="en-US" sz="1100" b="0" dirty="0">
                <a:solidFill>
                  <a:schemeClr val="tx1"/>
                </a:solidFill>
              </a:rPr>
              <a:t>4036, 4715, 4722</a:t>
            </a:r>
            <a:r>
              <a:rPr lang="en-US" sz="1100" b="0" dirty="0"/>
              <a:t>, 5915, 6876 in </a:t>
            </a:r>
            <a:r>
              <a:rPr lang="en-US" sz="1100" b="0" dirty="0">
                <a:hlinkClick r:id="rId9"/>
              </a:rPr>
              <a:t>11-22/308r7</a:t>
            </a:r>
            <a:r>
              <a:rPr lang="en-US" sz="1100" b="0" dirty="0"/>
              <a:t> </a:t>
            </a:r>
            <a:r>
              <a:rPr lang="en-US" sz="1100" b="0" i="1" dirty="0"/>
              <a:t>[5 CIDs]</a:t>
            </a:r>
          </a:p>
          <a:p>
            <a:pPr marL="285750" indent="-285750">
              <a:buFont typeface="Arial" panose="020B0604020202020204" pitchFamily="34" charset="0"/>
              <a:buChar char="•"/>
            </a:pPr>
            <a:r>
              <a:rPr lang="en-GB" sz="1100" b="0" dirty="0">
                <a:solidFill>
                  <a:schemeClr val="tx1"/>
                </a:solidFill>
              </a:rPr>
              <a:t>4208, 4209, 5614, 5850</a:t>
            </a:r>
            <a:r>
              <a:rPr lang="en-GB" sz="1100" b="0" dirty="0"/>
              <a:t>, 7621 in </a:t>
            </a:r>
            <a:r>
              <a:rPr lang="en-US" sz="1100" b="0" dirty="0">
                <a:hlinkClick r:id="rId10"/>
              </a:rPr>
              <a:t>11-22/540r1</a:t>
            </a:r>
            <a:r>
              <a:rPr lang="en-US" sz="1100" b="0" dirty="0"/>
              <a:t> </a:t>
            </a:r>
            <a:r>
              <a:rPr lang="en-US" sz="1100" b="0" i="1" dirty="0"/>
              <a:t>[5 CIDs] &amp; </a:t>
            </a:r>
            <a:r>
              <a:rPr lang="en-US" sz="1100" b="0" dirty="0">
                <a:solidFill>
                  <a:schemeClr val="tx1"/>
                </a:solidFill>
              </a:rPr>
              <a:t>5704, </a:t>
            </a:r>
            <a:r>
              <a:rPr lang="en-US" sz="1100" b="0" strike="sngStrike" dirty="0">
                <a:solidFill>
                  <a:srgbClr val="FF0000"/>
                </a:solidFill>
              </a:rPr>
              <a:t>5706,</a:t>
            </a:r>
            <a:r>
              <a:rPr lang="en-US" sz="1100" b="0" dirty="0">
                <a:solidFill>
                  <a:schemeClr val="tx1"/>
                </a:solidFill>
              </a:rPr>
              <a:t> 5108, 5270, 570</a:t>
            </a:r>
            <a:r>
              <a:rPr lang="en-US" sz="1100" b="0" dirty="0"/>
              <a:t>0 in </a:t>
            </a:r>
            <a:r>
              <a:rPr lang="en-US" sz="1100" b="0" dirty="0">
                <a:hlinkClick r:id="rId11"/>
              </a:rPr>
              <a:t>11-22/540r4</a:t>
            </a:r>
            <a:r>
              <a:rPr lang="en-US" sz="1100" b="0" dirty="0"/>
              <a:t> </a:t>
            </a:r>
            <a:r>
              <a:rPr lang="en-US" sz="1100" b="0" i="1" dirty="0"/>
              <a:t>[4 CIDs]</a:t>
            </a:r>
          </a:p>
          <a:p>
            <a:pPr marL="0" indent="0"/>
            <a:r>
              <a:rPr lang="en-US" altLang="en-US" sz="1400" b="1" dirty="0"/>
              <a:t>and incorporate the text changes into the latest TGbe draft.</a:t>
            </a:r>
            <a:endParaRPr lang="en-US" sz="1400" dirty="0"/>
          </a:p>
          <a:p>
            <a:pPr marL="0" indent="0"/>
            <a:endParaRPr lang="en-US" sz="1100" b="0" i="1" dirty="0"/>
          </a:p>
          <a:p>
            <a:pPr marL="0" indent="0"/>
            <a:r>
              <a:rPr lang="en-US" sz="1400" dirty="0"/>
              <a:t>Move: Mike Montemurro				Second: Abhishek Patil</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dirty="0"/>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969745672"/>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4042, 4043, 4044, 4065, 4254, 5050, 5210, 5211, 5306, 5308, 5323, 5324, 5325, 5326, 5327, 5361, 5604, 5605, 5667, 5910, 5918, 5972, 5973, 5974, 5975, 5976, 5977, 6195, 6196, 6197, 6202, 6264, 6265, 6392, 6488, 6631 </a:t>
            </a:r>
            <a:r>
              <a:rPr lang="en-US" sz="1100" b="0" dirty="0"/>
              <a:t>in </a:t>
            </a:r>
            <a:r>
              <a:rPr lang="en-US" sz="1100" b="0" dirty="0">
                <a:hlinkClick r:id="rId2"/>
              </a:rPr>
              <a:t>11-21/1208r9</a:t>
            </a:r>
            <a:r>
              <a:rPr lang="en-US" sz="1100" b="0" dirty="0"/>
              <a:t> </a:t>
            </a:r>
            <a:r>
              <a:rPr lang="en-US" sz="1100" b="0" i="1" dirty="0"/>
              <a:t>[36 CIDs]</a:t>
            </a:r>
          </a:p>
          <a:p>
            <a:pPr marL="285750" indent="-285750">
              <a:buFont typeface="Arial" panose="020B0604020202020204" pitchFamily="34" charset="0"/>
              <a:buChar char="•"/>
            </a:pPr>
            <a:r>
              <a:rPr lang="en-US" sz="1100" b="0" dirty="0">
                <a:solidFill>
                  <a:schemeClr val="tx1"/>
                </a:solidFill>
              </a:rPr>
              <a:t>5253, 5254</a:t>
            </a:r>
            <a:r>
              <a:rPr lang="en-US" sz="1100" b="0" dirty="0"/>
              <a:t>, 5278, 5769, 6245, 6446, 6447, 6448, 6450 in </a:t>
            </a:r>
            <a:r>
              <a:rPr lang="en-US" sz="1100" b="0" dirty="0">
                <a:hlinkClick r:id="rId3"/>
              </a:rPr>
              <a:t>11-22/551r0</a:t>
            </a:r>
            <a:r>
              <a:rPr lang="en-US" sz="1100" b="0" dirty="0"/>
              <a:t> </a:t>
            </a:r>
            <a:r>
              <a:rPr lang="en-US" sz="1100" b="0" i="1" dirty="0"/>
              <a:t>[9 CIDs] </a:t>
            </a:r>
            <a:r>
              <a:rPr lang="en-US" sz="1100" b="0" i="1" dirty="0">
                <a:solidFill>
                  <a:schemeClr val="tx1"/>
                </a:solidFill>
              </a:rPr>
              <a:t>&amp; </a:t>
            </a:r>
            <a:r>
              <a:rPr lang="en-US" sz="1100" b="0" dirty="0">
                <a:solidFill>
                  <a:schemeClr val="tx1"/>
                </a:solidFill>
              </a:rPr>
              <a:t>4419, </a:t>
            </a:r>
            <a:r>
              <a:rPr lang="en-US" sz="1100" b="0" dirty="0"/>
              <a:t>6660, 8169 in </a:t>
            </a:r>
            <a:r>
              <a:rPr lang="en-US" sz="1100" b="0" dirty="0">
                <a:hlinkClick r:id="rId4"/>
              </a:rPr>
              <a:t>11-22/1175r6</a:t>
            </a:r>
            <a:r>
              <a:rPr lang="en-US" sz="1100" b="0" dirty="0"/>
              <a:t> </a:t>
            </a:r>
            <a:r>
              <a:rPr lang="en-US" sz="1100" b="0" i="1" dirty="0"/>
              <a:t>[3 CIDs]</a:t>
            </a:r>
          </a:p>
          <a:p>
            <a:pPr marL="285750" indent="-285750">
              <a:buFont typeface="Arial" panose="020B0604020202020204" pitchFamily="34" charset="0"/>
              <a:buChar char="•"/>
            </a:pPr>
            <a:r>
              <a:rPr lang="en-US" sz="1100" b="0" dirty="0">
                <a:solidFill>
                  <a:schemeClr val="tx1"/>
                </a:solidFill>
              </a:rPr>
              <a:t>7851, 6406</a:t>
            </a:r>
            <a:r>
              <a:rPr lang="en-US" sz="1100" b="0" dirty="0"/>
              <a:t>, 5249, 6355, 5609, 4109, 5215, 6284, 5246, 5216, 6285, 8191, 6982, 5610,  6951, 8190, 6286, 6527, 6952, 5079, 6761, 7332, 6953, 6402, 6362, 5248, 6954, 6363, 7412, 7817, 8192, 8193, 4824, 7411 in </a:t>
            </a:r>
            <a:r>
              <a:rPr lang="en-US" sz="1100" b="0" dirty="0">
                <a:hlinkClick r:id="rId5"/>
              </a:rPr>
              <a:t>11-22/601r2</a:t>
            </a:r>
            <a:r>
              <a:rPr lang="en-US" sz="1100" b="0" dirty="0"/>
              <a:t> </a:t>
            </a:r>
            <a:r>
              <a:rPr lang="en-US" sz="1100" b="0" i="1" dirty="0"/>
              <a:t>[34 CIDs]</a:t>
            </a:r>
          </a:p>
          <a:p>
            <a:pPr marL="285750" indent="-285750">
              <a:buFont typeface="Arial" panose="020B0604020202020204" pitchFamily="34" charset="0"/>
              <a:buChar char="•"/>
            </a:pPr>
            <a:r>
              <a:rPr lang="en-US" sz="1100" b="0" dirty="0"/>
              <a:t>4922, 4923, 5185, 5187, 5188, 5189, 6043, 6045, 6653, 6933, 7447 in </a:t>
            </a:r>
            <a:r>
              <a:rPr lang="en-US" sz="1100" b="0" dirty="0">
                <a:hlinkClick r:id="rId6"/>
              </a:rPr>
              <a:t>11-22/575r2</a:t>
            </a:r>
            <a:r>
              <a:rPr lang="en-US" sz="1100" b="0" dirty="0"/>
              <a:t> [11 CIDs]</a:t>
            </a:r>
          </a:p>
          <a:p>
            <a:pPr marL="285750" indent="-285750">
              <a:buFont typeface="Arial" panose="020B0604020202020204" pitchFamily="34" charset="0"/>
              <a:buChar char="•"/>
            </a:pPr>
            <a:r>
              <a:rPr lang="en-US" sz="1100" b="0" dirty="0"/>
              <a:t>6070 in </a:t>
            </a:r>
            <a:r>
              <a:rPr lang="en-US" sz="1100" b="0" dirty="0">
                <a:hlinkClick r:id="rId7"/>
              </a:rPr>
              <a:t>11-22/254r3</a:t>
            </a:r>
            <a:r>
              <a:rPr lang="en-US" sz="1100" b="0" dirty="0"/>
              <a:t> </a:t>
            </a:r>
            <a:r>
              <a:rPr lang="en-US" sz="1100" b="0" i="1" dirty="0"/>
              <a:t>[1 CID]</a:t>
            </a:r>
          </a:p>
          <a:p>
            <a:pPr marL="285750" indent="-285750">
              <a:buFont typeface="Arial" panose="020B0604020202020204" pitchFamily="34" charset="0"/>
              <a:buChar char="•"/>
            </a:pPr>
            <a:r>
              <a:rPr lang="en-US" sz="1100" b="0" dirty="0"/>
              <a:t>6629, 4049, 6359, 6182 in </a:t>
            </a:r>
            <a:r>
              <a:rPr lang="en-US" sz="1100" b="0" dirty="0">
                <a:hlinkClick r:id="rId8"/>
              </a:rPr>
              <a:t>11-22/599r2</a:t>
            </a:r>
            <a:r>
              <a:rPr lang="en-US" sz="1100" b="0" dirty="0"/>
              <a:t> </a:t>
            </a:r>
            <a:r>
              <a:rPr lang="en-US" sz="1100" b="0" i="1" dirty="0"/>
              <a:t>[4 CIDs]</a:t>
            </a:r>
          </a:p>
          <a:p>
            <a:pPr marL="0" indent="0"/>
            <a:r>
              <a:rPr lang="en-US" altLang="en-US" sz="1400" b="1" dirty="0"/>
              <a:t>and incorporate the text changes into the latest TGbe draft.</a:t>
            </a:r>
          </a:p>
          <a:p>
            <a:pPr marL="0" indent="0"/>
            <a:endParaRPr lang="en-US" sz="1400" dirty="0"/>
          </a:p>
          <a:p>
            <a:pPr marL="0" indent="0"/>
            <a:r>
              <a:rPr lang="en-US" sz="1400" dirty="0"/>
              <a:t>Move: Laurent Cariou				Second: Edward Au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885587097"/>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367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t>5289, 5332, 5335, 5338, 5341 in </a:t>
            </a:r>
            <a:r>
              <a:rPr lang="en-US" sz="1100" b="0" dirty="0">
                <a:hlinkClick r:id="rId2"/>
              </a:rPr>
              <a:t>11-21/1280r1</a:t>
            </a:r>
            <a:r>
              <a:rPr lang="en-US" sz="1100" b="0" dirty="0"/>
              <a:t> </a:t>
            </a:r>
            <a:r>
              <a:rPr lang="en-US" sz="1100" b="0" i="1" dirty="0"/>
              <a:t>[5 CIDs]</a:t>
            </a:r>
          </a:p>
          <a:p>
            <a:pPr marL="285750" indent="-285750">
              <a:buFont typeface="Arial" panose="020B0604020202020204" pitchFamily="34" charset="0"/>
              <a:buChar char="•"/>
            </a:pPr>
            <a:r>
              <a:rPr lang="en-US" sz="1100" b="0" dirty="0"/>
              <a:t>6225 in </a:t>
            </a:r>
            <a:r>
              <a:rPr lang="en-US" sz="1100" b="0" dirty="0">
                <a:hlinkClick r:id="rId3"/>
              </a:rPr>
              <a:t>11-22/564r1</a:t>
            </a:r>
            <a:r>
              <a:rPr lang="en-US" sz="1100" b="0" dirty="0"/>
              <a:t> </a:t>
            </a:r>
            <a:r>
              <a:rPr lang="en-US" sz="1100" b="0" i="1" dirty="0"/>
              <a:t>[1 CID]</a:t>
            </a:r>
          </a:p>
          <a:p>
            <a:pPr marL="285750" indent="-285750">
              <a:buFont typeface="Arial" panose="020B0604020202020204" pitchFamily="34" charset="0"/>
              <a:buChar char="•"/>
            </a:pPr>
            <a:r>
              <a:rPr lang="en-US" sz="1100" b="0" dirty="0"/>
              <a:t>6075, 6076, 7001 in </a:t>
            </a:r>
            <a:r>
              <a:rPr lang="en-US" sz="1100" b="0" dirty="0">
                <a:hlinkClick r:id="rId4"/>
              </a:rPr>
              <a:t>11-22/631r2</a:t>
            </a:r>
            <a:r>
              <a:rPr lang="en-US" sz="1100" b="0" dirty="0"/>
              <a:t> </a:t>
            </a:r>
            <a:r>
              <a:rPr lang="en-US" sz="1100" b="0" i="1" dirty="0"/>
              <a:t>[3 CIDs]</a:t>
            </a:r>
          </a:p>
          <a:p>
            <a:pPr marL="0" indent="0"/>
            <a:r>
              <a:rPr lang="en-US" altLang="en-US" sz="1400" b="1" dirty="0"/>
              <a:t>and incorporate the text changes into the latest TGbe draft.</a:t>
            </a:r>
          </a:p>
          <a:p>
            <a:pPr marL="0" indent="0"/>
            <a:endParaRPr lang="en-US" sz="1400" dirty="0"/>
          </a:p>
          <a:p>
            <a:pPr marL="0" indent="0"/>
            <a:endParaRPr lang="en-US" sz="1400" dirty="0"/>
          </a:p>
          <a:p>
            <a:pPr marL="0" indent="0"/>
            <a:r>
              <a:rPr lang="en-US" sz="1400" dirty="0"/>
              <a:t>Move: Edward Au				Second: Ming Gan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dirty="0"/>
          </a:p>
          <a:p>
            <a:pPr marL="0" indent="0"/>
            <a:r>
              <a:rPr lang="en-US" sz="1400" i="1" dirty="0"/>
              <a:t>Note: These are comment resolution documents that obtained ≥ 75% support during the straw poll phase in the MAC conf calls of Monday.</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514251927"/>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368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4262, 6012, </a:t>
            </a:r>
            <a:r>
              <a:rPr lang="en-US" sz="1100" b="0" dirty="0">
                <a:solidFill>
                  <a:schemeClr val="tx1"/>
                </a:solidFill>
              </a:rPr>
              <a:t>4284, 4309, 4310 in </a:t>
            </a:r>
            <a:r>
              <a:rPr lang="en-US" sz="1100" b="0" dirty="0">
                <a:hlinkClick r:id="rId2"/>
              </a:rPr>
              <a:t>11-22/545r3</a:t>
            </a:r>
            <a:r>
              <a:rPr lang="en-US" sz="1100" b="0" dirty="0"/>
              <a:t> </a:t>
            </a:r>
            <a:r>
              <a:rPr lang="en-US" sz="1100" b="0" i="1" dirty="0"/>
              <a:t>[3 CIDs]</a:t>
            </a:r>
          </a:p>
          <a:p>
            <a:pPr marL="285750" indent="-285750">
              <a:buFont typeface="Arial" panose="020B0604020202020204" pitchFamily="34" charset="0"/>
              <a:buChar char="•"/>
            </a:pPr>
            <a:r>
              <a:rPr lang="en-US" sz="1100" b="0" dirty="0">
                <a:solidFill>
                  <a:schemeClr val="tx1"/>
                </a:solidFill>
              </a:rPr>
              <a:t>6120,</a:t>
            </a:r>
            <a:r>
              <a:rPr lang="en-US" sz="1100" b="0" dirty="0"/>
              <a:t> 6121 in </a:t>
            </a:r>
            <a:r>
              <a:rPr lang="en-US" sz="1100" b="0" dirty="0">
                <a:hlinkClick r:id="rId3"/>
              </a:rPr>
              <a:t>11-22/454r1</a:t>
            </a:r>
            <a:r>
              <a:rPr lang="en-US" sz="1100" b="0" dirty="0"/>
              <a:t> </a:t>
            </a:r>
            <a:r>
              <a:rPr lang="en-US" sz="1100" b="0" i="1" dirty="0"/>
              <a:t>[2 CIDs]</a:t>
            </a:r>
          </a:p>
          <a:p>
            <a:pPr marL="285750" indent="-285750">
              <a:buFont typeface="Arial" panose="020B0604020202020204" pitchFamily="34" charset="0"/>
              <a:buChar char="•"/>
            </a:pPr>
            <a:r>
              <a:rPr lang="en-US" sz="1100" b="0" dirty="0">
                <a:solidFill>
                  <a:schemeClr val="tx1"/>
                </a:solidFill>
              </a:rPr>
              <a:t>5452 in</a:t>
            </a:r>
            <a:r>
              <a:rPr lang="en-US" sz="1100" b="0" dirty="0">
                <a:solidFill>
                  <a:srgbClr val="FF0000"/>
                </a:solidFill>
              </a:rPr>
              <a:t> </a:t>
            </a:r>
            <a:r>
              <a:rPr lang="en-US" sz="1100" b="0" dirty="0">
                <a:hlinkClick r:id="rId4"/>
              </a:rPr>
              <a:t>11-22/571r0</a:t>
            </a:r>
            <a:r>
              <a:rPr lang="en-US" sz="1100" b="0" dirty="0"/>
              <a:t> </a:t>
            </a:r>
            <a:r>
              <a:rPr lang="en-US" sz="1100" b="0" i="1" dirty="0"/>
              <a:t>[1 CID]</a:t>
            </a:r>
            <a:endParaRPr lang="en-US" sz="1100" b="0" dirty="0"/>
          </a:p>
          <a:p>
            <a:pPr marL="285750" indent="-285750">
              <a:buFont typeface="Arial" panose="020B0604020202020204" pitchFamily="34" charset="0"/>
              <a:buChar char="•"/>
            </a:pPr>
            <a:r>
              <a:rPr lang="en-US" sz="1100" b="0" dirty="0">
                <a:solidFill>
                  <a:schemeClr val="tx1"/>
                </a:solidFill>
              </a:rPr>
              <a:t>4149, 4592</a:t>
            </a:r>
            <a:r>
              <a:rPr lang="en-US" sz="1100" b="0" dirty="0"/>
              <a:t>, 5230, 8062, 6025, 7039, 7344, 7710 in </a:t>
            </a:r>
            <a:r>
              <a:rPr lang="en-US" sz="1100" b="0" dirty="0">
                <a:hlinkClick r:id="rId5"/>
              </a:rPr>
              <a:t>11-22/660r1</a:t>
            </a:r>
            <a:r>
              <a:rPr lang="en-US" sz="1100" b="0" dirty="0"/>
              <a:t> </a:t>
            </a:r>
            <a:r>
              <a:rPr lang="en-US" sz="1100" b="0" i="1" dirty="0"/>
              <a:t>[8 CIDs]</a:t>
            </a:r>
          </a:p>
          <a:p>
            <a:pPr marL="285750" indent="-285750">
              <a:buFont typeface="Arial" panose="020B0604020202020204" pitchFamily="34" charset="0"/>
              <a:buChar char="•"/>
            </a:pPr>
            <a:r>
              <a:rPr lang="en-US" sz="1100" b="0" dirty="0">
                <a:solidFill>
                  <a:schemeClr val="tx1"/>
                </a:solidFill>
              </a:rPr>
              <a:t>6144, </a:t>
            </a:r>
            <a:r>
              <a:rPr lang="en-US" sz="1100" b="0" dirty="0"/>
              <a:t>7990 in </a:t>
            </a:r>
            <a:r>
              <a:rPr lang="en-US" sz="1100" b="0" dirty="0">
                <a:hlinkClick r:id="rId6"/>
              </a:rPr>
              <a:t>11-22/559r4</a:t>
            </a:r>
            <a:r>
              <a:rPr lang="en-US" sz="1100" b="0" dirty="0"/>
              <a:t> </a:t>
            </a:r>
            <a:r>
              <a:rPr lang="en-US" sz="1100" b="0" i="1" dirty="0"/>
              <a:t>[2 CIDs]</a:t>
            </a:r>
            <a:endParaRPr lang="en-US" sz="1100" b="0" dirty="0"/>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Lei Zhou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200" i="1" dirty="0"/>
              <a:t>Note: These are comment resolution documents that obtained ≥ 75% support during the straw poll phase in the Joint conf calls.</a:t>
            </a:r>
          </a:p>
          <a:p>
            <a:pPr marL="0" indent="0"/>
            <a:r>
              <a:rPr lang="en-US" sz="1200" i="1" dirty="0">
                <a:solidFill>
                  <a:srgbClr val="FF0000"/>
                </a:solidFill>
              </a:rPr>
              <a:t>*Resolutions for CIDs 4262 and 6012 have already been approved with Motion 332.</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098468271"/>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369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following documents:</a:t>
            </a:r>
            <a:endParaRPr lang="en-US" sz="1100" dirty="0"/>
          </a:p>
          <a:p>
            <a:pPr>
              <a:buFont typeface="Arial" panose="020B0604020202020204" pitchFamily="34" charset="0"/>
              <a:buChar char="•"/>
            </a:pPr>
            <a:r>
              <a:rPr lang="en-US" sz="1400" b="1" dirty="0"/>
              <a:t>Joint: </a:t>
            </a:r>
            <a:r>
              <a:rPr lang="en-US" altLang="en-US" sz="1400" dirty="0">
                <a:hlinkClick r:id="rId2"/>
              </a:rPr>
              <a:t>11-22/661r0</a:t>
            </a:r>
            <a:endParaRPr lang="en-US" sz="1400" b="1" dirty="0"/>
          </a:p>
          <a:p>
            <a:pPr>
              <a:buFont typeface="Arial" panose="020B0604020202020204" pitchFamily="34" charset="0"/>
              <a:buChar char="•"/>
            </a:pPr>
            <a:r>
              <a:rPr lang="en-US" sz="1400" b="1" dirty="0"/>
              <a:t>PHY: </a:t>
            </a:r>
            <a:r>
              <a:rPr lang="en-US" sz="1400" b="1" dirty="0">
                <a:hlinkClick r:id="rId3"/>
              </a:rPr>
              <a:t>11-22/625r0</a:t>
            </a:r>
            <a:r>
              <a:rPr lang="en-US" sz="1400" b="1" dirty="0"/>
              <a:t>, </a:t>
            </a:r>
            <a:r>
              <a:rPr lang="en-US" sz="1400" b="1" dirty="0">
                <a:hlinkClick r:id="rId4"/>
              </a:rPr>
              <a:t>11-22/711r0</a:t>
            </a:r>
            <a:endParaRPr lang="en-US" sz="1400" dirty="0">
              <a:solidFill>
                <a:schemeClr val="tx1"/>
              </a:solidFill>
            </a:endParaRPr>
          </a:p>
          <a:p>
            <a:pPr marL="0" indent="0"/>
            <a:endParaRPr lang="en-US" sz="1400" dirty="0"/>
          </a:p>
          <a:p>
            <a:pPr marL="0" indent="0"/>
            <a:r>
              <a:rPr lang="en-US" sz="1400" dirty="0"/>
              <a:t>Move: Edward Au 				Second: Youhan Kim</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endParaRPr lang="en-US" sz="1400" i="1" dirty="0"/>
          </a:p>
          <a:p>
            <a:pPr marL="0" indent="0"/>
            <a:r>
              <a:rPr lang="en-US" sz="1400" i="1" dirty="0"/>
              <a:t>Note: This are PDTs that obtained ≥ 75% support during the straw poll phase in the Joint and PHY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82900028"/>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370 (Remnant-1)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resolutions for the following CIDs:</a:t>
            </a:r>
          </a:p>
          <a:p>
            <a:pPr marL="285750" indent="-285750">
              <a:buFont typeface="Arial" panose="020B0604020202020204" pitchFamily="34" charset="0"/>
              <a:buChar char="•"/>
            </a:pPr>
            <a:r>
              <a:rPr lang="en-US" sz="1100" b="0" dirty="0">
                <a:solidFill>
                  <a:schemeClr val="tx1"/>
                </a:solidFill>
              </a:rPr>
              <a:t>For CID 8263:  “Revised - Incorporate the changes under CID 4811 as shown in </a:t>
            </a:r>
            <a:r>
              <a:rPr lang="en-US" sz="1100" b="0" dirty="0">
                <a:solidFill>
                  <a:schemeClr val="tx1"/>
                </a:solidFill>
                <a:hlinkClick r:id="rId2"/>
              </a:rPr>
              <a:t>11-22//0039r3</a:t>
            </a:r>
            <a:r>
              <a:rPr lang="en-US" sz="1100" b="0" dirty="0">
                <a:solidFill>
                  <a:schemeClr val="tx1"/>
                </a:solidFill>
              </a:rPr>
              <a:t>”</a:t>
            </a:r>
          </a:p>
          <a:p>
            <a:pPr marL="285750" indent="-285750">
              <a:buFont typeface="Arial" panose="020B0604020202020204" pitchFamily="34" charset="0"/>
              <a:buChar char="•"/>
            </a:pPr>
            <a:r>
              <a:rPr lang="en-US" sz="1100" b="0" strike="sngStrike" dirty="0">
                <a:solidFill>
                  <a:srgbClr val="FF0000"/>
                </a:solidFill>
              </a:rPr>
              <a:t>For CID 5977: “Revised - Incorporate the changes under CID 6197 as shown in </a:t>
            </a:r>
            <a:r>
              <a:rPr lang="en-US" sz="1100" b="0" strike="sngStrike" dirty="0">
                <a:solidFill>
                  <a:srgbClr val="FF0000"/>
                </a:solidFill>
                <a:hlinkClick r:id="rId3">
                  <a:extLst>
                    <a:ext uri="{A12FA001-AC4F-418D-AE19-62706E023703}">
                      <ahyp:hlinkClr xmlns:ahyp="http://schemas.microsoft.com/office/drawing/2018/hyperlinkcolor" val="tx"/>
                    </a:ext>
                  </a:extLst>
                </a:hlinkClick>
              </a:rPr>
              <a:t>11-22/1208r9</a:t>
            </a:r>
            <a:r>
              <a:rPr lang="en-US" sz="1100" b="0" strike="sngStrike" dirty="0">
                <a:solidFill>
                  <a:srgbClr val="FF0000"/>
                </a:solidFill>
              </a:rPr>
              <a:t>”</a:t>
            </a:r>
          </a:p>
          <a:p>
            <a:pPr marL="285750" indent="-285750">
              <a:buFont typeface="Arial" panose="020B0604020202020204" pitchFamily="34" charset="0"/>
              <a:buChar char="•"/>
            </a:pPr>
            <a:r>
              <a:rPr lang="en-US" sz="1100" b="0" strike="sngStrike" dirty="0">
                <a:solidFill>
                  <a:srgbClr val="FF0000"/>
                </a:solidFill>
              </a:rPr>
              <a:t>For CID 5941: “Rejected - The cited section is within the new clause 35 for multi link, and further, in a subclause within a subclause that is titled multi link operation. It seems excessively redundant to keep repeating the phrase multi-link within the title of every subclause and sub-subclause. That would be like naming the chapters of the book </a:t>
            </a:r>
            <a:r>
              <a:rPr lang="en-US" sz="1100" b="0" strike="sngStrike" dirty="0" err="1">
                <a:solidFill>
                  <a:srgbClr val="FF0000"/>
                </a:solidFill>
              </a:rPr>
              <a:t>moby</a:t>
            </a:r>
            <a:r>
              <a:rPr lang="en-US" sz="1100" b="0" strike="sngStrike" dirty="0">
                <a:solidFill>
                  <a:srgbClr val="FF0000"/>
                </a:solidFill>
              </a:rPr>
              <a:t> dick as </a:t>
            </a:r>
            <a:r>
              <a:rPr lang="en-US" sz="1100" b="0" strike="sngStrike" dirty="0" err="1">
                <a:solidFill>
                  <a:srgbClr val="FF0000"/>
                </a:solidFill>
              </a:rPr>
              <a:t>moby</a:t>
            </a:r>
            <a:r>
              <a:rPr lang="en-US" sz="1100" b="0" strike="sngStrike" dirty="0">
                <a:solidFill>
                  <a:srgbClr val="FF0000"/>
                </a:solidFill>
              </a:rPr>
              <a:t> dick chapter 1, </a:t>
            </a:r>
            <a:r>
              <a:rPr lang="en-US" sz="1100" b="0" strike="sngStrike" dirty="0" err="1">
                <a:solidFill>
                  <a:srgbClr val="FF0000"/>
                </a:solidFill>
              </a:rPr>
              <a:t>moby</a:t>
            </a:r>
            <a:r>
              <a:rPr lang="en-US" sz="1100" b="0" strike="sngStrike" dirty="0">
                <a:solidFill>
                  <a:srgbClr val="FF0000"/>
                </a:solidFill>
              </a:rPr>
              <a:t> dick chapter 2, </a:t>
            </a:r>
            <a:r>
              <a:rPr lang="en-US" sz="1100" b="0" strike="sngStrike" dirty="0" err="1">
                <a:solidFill>
                  <a:srgbClr val="FF0000"/>
                </a:solidFill>
              </a:rPr>
              <a:t>etc</a:t>
            </a:r>
            <a:r>
              <a:rPr lang="en-US" sz="1100" b="0" strike="sngStrike" dirty="0">
                <a:solidFill>
                  <a:srgbClr val="FF0000"/>
                </a:solidFill>
              </a:rPr>
              <a:t> - you already know that you are reading </a:t>
            </a:r>
            <a:r>
              <a:rPr lang="en-US" sz="1100" b="0" strike="sngStrike" dirty="0" err="1">
                <a:solidFill>
                  <a:srgbClr val="FF0000"/>
                </a:solidFill>
              </a:rPr>
              <a:t>moby</a:t>
            </a:r>
            <a:r>
              <a:rPr lang="en-US" sz="1100" b="0" strike="sngStrike" dirty="0">
                <a:solidFill>
                  <a:srgbClr val="FF0000"/>
                </a:solidFill>
              </a:rPr>
              <a:t> dick. you don't need to be constantly reminded of it.”</a:t>
            </a:r>
          </a:p>
          <a:p>
            <a:pPr marL="0" indent="0"/>
            <a:r>
              <a:rPr lang="en-US" altLang="en-US" sz="1400" b="1" dirty="0"/>
              <a:t>and incorporate the text changes into the latest TGbe draft.</a:t>
            </a:r>
          </a:p>
          <a:p>
            <a:pPr marL="0" indent="0"/>
            <a:endParaRPr lang="en-US" sz="1400" dirty="0"/>
          </a:p>
          <a:p>
            <a:pPr marL="0" indent="0"/>
            <a:r>
              <a:rPr lang="en-US" sz="1400" dirty="0"/>
              <a:t>Move: Edward Au				Second: Abhishek Patil</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dirty="0"/>
          </a:p>
          <a:p>
            <a:pPr marL="0" indent="0"/>
            <a:r>
              <a:rPr lang="en-US" sz="1400" i="1" dirty="0"/>
              <a:t>Note: These are </a:t>
            </a:r>
            <a:r>
              <a:rPr lang="en-US" sz="1400" i="1" dirty="0">
                <a:solidFill>
                  <a:schemeClr val="tx1"/>
                </a:solidFill>
              </a:rPr>
              <a:t>resolutions that have not had any explicit SPs on them, however the analysis provided by the respective POCs refers to documents that resolve the same issue, or to rejection reasons that are not expected to be controversial.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223986698"/>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6224, 4010, 4083</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Bin Tian				Second: Mike Montemurro</a:t>
            </a:r>
          </a:p>
          <a:p>
            <a:pPr marL="0" indent="0"/>
            <a:r>
              <a:rPr lang="en-US" sz="1600" dirty="0"/>
              <a:t>Discussion: None.</a:t>
            </a:r>
            <a:endParaRPr lang="en-US" sz="1600" b="0" dirty="0"/>
          </a:p>
          <a:p>
            <a:r>
              <a:rPr lang="en-US" sz="1600" dirty="0">
                <a:highlight>
                  <a:srgbClr val="00FF00"/>
                </a:highlight>
              </a:rPr>
              <a:t>Result: 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690358974"/>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372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strike="sngStrike" dirty="0">
                <a:solidFill>
                  <a:srgbClr val="FF0000"/>
                </a:solidFill>
                <a:highlight>
                  <a:srgbClr val="FFFF00"/>
                </a:highlight>
              </a:rPr>
              <a:t>4015, 4034, 4204, 4312, 5063, 5351, 5375, 5945, 6331, 6332, 7463, 7635, 7827, 8035, 8051 in </a:t>
            </a:r>
            <a:r>
              <a:rPr lang="en-US" sz="1100" b="0" strike="sngStrike" dirty="0">
                <a:solidFill>
                  <a:srgbClr val="FF0000"/>
                </a:solidFill>
                <a:highlight>
                  <a:srgbClr val="FFFF00"/>
                </a:highlight>
                <a:hlinkClick r:id="rId2">
                  <a:extLst>
                    <a:ext uri="{A12FA001-AC4F-418D-AE19-62706E023703}">
                      <ahyp:hlinkClr xmlns:ahyp="http://schemas.microsoft.com/office/drawing/2018/hyperlinkcolor" val="tx"/>
                    </a:ext>
                  </a:extLst>
                </a:hlinkClick>
              </a:rPr>
              <a:t>11-21/1175r6</a:t>
            </a:r>
            <a:r>
              <a:rPr lang="en-US" sz="1100" b="0" strike="sngStrike" dirty="0">
                <a:solidFill>
                  <a:srgbClr val="FF0000"/>
                </a:solidFill>
                <a:highlight>
                  <a:srgbClr val="FFFF00"/>
                </a:highlight>
              </a:rPr>
              <a:t> 									</a:t>
            </a:r>
            <a:r>
              <a:rPr lang="en-US" sz="1100" b="0" i="1" strike="sngStrike" dirty="0">
                <a:solidFill>
                  <a:srgbClr val="FF0000"/>
                </a:solidFill>
                <a:highlight>
                  <a:srgbClr val="FFFF00"/>
                </a:highlight>
              </a:rPr>
              <a:t>[15 CIDs, SP on April 21, 2022: 48 Yes, 27 No, 24 Abs]</a:t>
            </a:r>
          </a:p>
          <a:p>
            <a:pPr marL="285750" indent="-285750">
              <a:buFont typeface="Arial" panose="020B0604020202020204" pitchFamily="34" charset="0"/>
              <a:buChar char="•"/>
            </a:pPr>
            <a:r>
              <a:rPr lang="en-US" sz="1100" b="0" strike="sngStrike" dirty="0">
                <a:solidFill>
                  <a:srgbClr val="FF0000"/>
                </a:solidFill>
                <a:highlight>
                  <a:srgbClr val="FFFF00"/>
                </a:highlight>
              </a:rPr>
              <a:t>4253, 4277, </a:t>
            </a:r>
            <a:r>
              <a:rPr lang="en-US" sz="1100" b="0" dirty="0">
                <a:solidFill>
                  <a:schemeClr val="tx1"/>
                </a:solidFill>
              </a:rPr>
              <a:t>4378, 5328</a:t>
            </a:r>
            <a:r>
              <a:rPr lang="en-US" sz="1100" b="0" strike="sngStrike" dirty="0">
                <a:solidFill>
                  <a:srgbClr val="FF0000"/>
                </a:solidFill>
                <a:highlight>
                  <a:srgbClr val="FFFF00"/>
                </a:highlight>
              </a:rPr>
              <a:t>, 6201 </a:t>
            </a:r>
            <a:r>
              <a:rPr lang="en-US" sz="1100" b="0" dirty="0">
                <a:solidFill>
                  <a:schemeClr val="tx1"/>
                </a:solidFill>
              </a:rPr>
              <a:t>in </a:t>
            </a:r>
            <a:r>
              <a:rPr lang="en-US" sz="1100" b="0" dirty="0">
                <a:solidFill>
                  <a:schemeClr val="tx1"/>
                </a:solidFill>
                <a:hlinkClick r:id="rId3"/>
              </a:rPr>
              <a:t>11-21/1208r9</a:t>
            </a:r>
            <a:r>
              <a:rPr lang="en-US" sz="1100" b="0" dirty="0">
                <a:solidFill>
                  <a:schemeClr val="tx1"/>
                </a:solidFill>
              </a:rPr>
              <a:t> 	</a:t>
            </a:r>
            <a:r>
              <a:rPr lang="en-US" sz="1100" b="0" i="1" dirty="0">
                <a:solidFill>
                  <a:schemeClr val="tx1"/>
                </a:solidFill>
              </a:rPr>
              <a:t>[2 CIDs, Discussed on April 25, 2022: No SP]</a:t>
            </a:r>
          </a:p>
          <a:p>
            <a:pPr marL="285750" indent="-285750">
              <a:buFont typeface="Arial" panose="020B0604020202020204" pitchFamily="34" charset="0"/>
              <a:buChar char="•"/>
            </a:pPr>
            <a:r>
              <a:rPr lang="en-US" sz="1100" b="0" dirty="0">
                <a:solidFill>
                  <a:schemeClr val="tx1"/>
                </a:solidFill>
              </a:rPr>
              <a:t>7606 in </a:t>
            </a:r>
            <a:r>
              <a:rPr lang="en-US" sz="1100" b="0" dirty="0">
                <a:solidFill>
                  <a:schemeClr val="tx1"/>
                </a:solidFill>
                <a:hlinkClick r:id="rId4"/>
              </a:rPr>
              <a:t>11-21/1259r5</a:t>
            </a:r>
            <a:r>
              <a:rPr lang="en-US" sz="1100" b="0" dirty="0">
                <a:solidFill>
                  <a:schemeClr val="tx1"/>
                </a:solidFill>
              </a:rPr>
              <a:t> 				</a:t>
            </a:r>
            <a:r>
              <a:rPr lang="en-US" sz="1100" b="0" i="1" dirty="0">
                <a:solidFill>
                  <a:schemeClr val="tx1"/>
                </a:solidFill>
              </a:rPr>
              <a:t> [1 CID, </a:t>
            </a:r>
            <a:r>
              <a:rPr lang="en-US" sz="1100" b="0" dirty="0">
                <a:solidFill>
                  <a:schemeClr val="tx1"/>
                </a:solidFill>
              </a:rPr>
              <a:t>Discussed </a:t>
            </a:r>
            <a:r>
              <a:rPr lang="en-US" sz="1100" b="0" dirty="0">
                <a:solidFill>
                  <a:srgbClr val="FF0000"/>
                </a:solidFill>
              </a:rPr>
              <a:t>last year</a:t>
            </a:r>
            <a:r>
              <a:rPr lang="en-US" sz="1100" b="0" dirty="0">
                <a:solidFill>
                  <a:schemeClr val="tx1"/>
                </a:solidFill>
              </a:rPr>
              <a:t>. </a:t>
            </a:r>
            <a:r>
              <a:rPr lang="en-US" sz="1100" b="0" i="1" dirty="0">
                <a:solidFill>
                  <a:schemeClr val="tx1"/>
                </a:solidFill>
              </a:rPr>
              <a:t>No SP]</a:t>
            </a:r>
            <a:endParaRPr lang="en-US" sz="1100" b="0" dirty="0">
              <a:solidFill>
                <a:schemeClr val="tx1"/>
              </a:solidFill>
            </a:endParaRPr>
          </a:p>
          <a:p>
            <a:pPr marL="285750" indent="-285750">
              <a:buFont typeface="Arial" panose="020B0604020202020204" pitchFamily="34" charset="0"/>
              <a:buChar char="•"/>
            </a:pPr>
            <a:r>
              <a:rPr lang="en-US" sz="1100" b="0" strike="sngStrike" dirty="0">
                <a:solidFill>
                  <a:srgbClr val="FF0000"/>
                </a:solidFill>
                <a:highlight>
                  <a:srgbClr val="FFFF00"/>
                </a:highlight>
              </a:rPr>
              <a:t>4027, 5030, 5692, 5759, 5956, 5957, 6347, 6498, 6766, 6767, 6895, 7671, 8179 in </a:t>
            </a:r>
            <a:r>
              <a:rPr lang="en-US" sz="1100" b="0" strike="sngStrike" dirty="0">
                <a:solidFill>
                  <a:srgbClr val="FF0000"/>
                </a:solidFill>
                <a:highlight>
                  <a:srgbClr val="FFFF00"/>
                </a:highlight>
                <a:hlinkClick r:id="rId5">
                  <a:extLst>
                    <a:ext uri="{A12FA001-AC4F-418D-AE19-62706E023703}">
                      <ahyp:hlinkClr xmlns:ahyp="http://schemas.microsoft.com/office/drawing/2018/hyperlinkcolor" val="tx"/>
                    </a:ext>
                  </a:extLst>
                </a:hlinkClick>
              </a:rPr>
              <a:t>11-21/1793r3</a:t>
            </a:r>
            <a:r>
              <a:rPr lang="en-US" sz="1100" b="0" strike="sngStrike" dirty="0">
                <a:solidFill>
                  <a:srgbClr val="FF0000"/>
                </a:solidFill>
                <a:highlight>
                  <a:srgbClr val="FFFF00"/>
                </a:highlight>
              </a:rPr>
              <a:t> 											</a:t>
            </a:r>
            <a:r>
              <a:rPr lang="en-US" sz="1100" b="0" i="1" strike="sngStrike" dirty="0">
                <a:solidFill>
                  <a:srgbClr val="FF0000"/>
                </a:solidFill>
                <a:highlight>
                  <a:srgbClr val="FFFF00"/>
                </a:highlight>
              </a:rPr>
              <a:t>[13 CIDs, Discussed on April 18, 2022: No SP]</a:t>
            </a:r>
            <a:endParaRPr lang="en-US" sz="1100" b="0" strike="sngStrike" dirty="0">
              <a:solidFill>
                <a:srgbClr val="FF0000"/>
              </a:solidFill>
              <a:highlight>
                <a:srgbClr val="FFFF00"/>
              </a:highlight>
            </a:endParaRPr>
          </a:p>
          <a:p>
            <a:pPr marL="285750" indent="-285750">
              <a:buFont typeface="Arial" panose="020B0604020202020204" pitchFamily="34" charset="0"/>
              <a:buChar char="•"/>
            </a:pPr>
            <a:r>
              <a:rPr lang="en-US" sz="1100" b="0" dirty="0">
                <a:solidFill>
                  <a:schemeClr val="tx1"/>
                </a:solidFill>
              </a:rPr>
              <a:t>5105, 5362, 6136, 6320, 6556 in </a:t>
            </a:r>
            <a:r>
              <a:rPr lang="en-US" sz="1100" b="0" dirty="0">
                <a:solidFill>
                  <a:schemeClr val="tx1"/>
                </a:solidFill>
                <a:hlinkClick r:id="rId6"/>
              </a:rPr>
              <a:t>11-21/1825r1</a:t>
            </a:r>
            <a:r>
              <a:rPr lang="en-US" sz="1100" b="0" dirty="0">
                <a:solidFill>
                  <a:schemeClr val="tx1"/>
                </a:solidFill>
              </a:rPr>
              <a:t> 	</a:t>
            </a:r>
            <a:r>
              <a:rPr lang="en-US" sz="1100" b="0" i="1" dirty="0">
                <a:solidFill>
                  <a:schemeClr val="tx1"/>
                </a:solidFill>
              </a:rPr>
              <a:t>[5 CIDs, Discussed on March 29, 2022: No SP]</a:t>
            </a:r>
          </a:p>
          <a:p>
            <a:pPr marL="285750" indent="-285750">
              <a:buFont typeface="Arial" panose="020B0604020202020204" pitchFamily="34" charset="0"/>
              <a:buChar char="•"/>
            </a:pPr>
            <a:r>
              <a:rPr lang="en-US" sz="1100" b="0" dirty="0">
                <a:solidFill>
                  <a:schemeClr val="tx1"/>
                </a:solidFill>
              </a:rPr>
              <a:t>8184 in </a:t>
            </a:r>
            <a:r>
              <a:rPr lang="en-US" sz="1100" b="0" dirty="0">
                <a:solidFill>
                  <a:schemeClr val="tx1"/>
                </a:solidFill>
                <a:hlinkClick r:id="rId7"/>
              </a:rPr>
              <a:t>11-21/1825r3</a:t>
            </a:r>
            <a:r>
              <a:rPr lang="en-US" sz="1100" b="0" dirty="0">
                <a:solidFill>
                  <a:schemeClr val="tx1"/>
                </a:solidFill>
              </a:rPr>
              <a:t> 				</a:t>
            </a:r>
            <a:r>
              <a:rPr lang="en-US" sz="1100" b="0" i="1" dirty="0">
                <a:solidFill>
                  <a:schemeClr val="tx1"/>
                </a:solidFill>
              </a:rPr>
              <a:t>[1 CID, Discussed on April 18, 2022: No SP]</a:t>
            </a:r>
            <a:endParaRPr lang="en-US" sz="1100" b="0" dirty="0">
              <a:solidFill>
                <a:schemeClr val="tx1"/>
              </a:solidFill>
            </a:endParaRPr>
          </a:p>
          <a:p>
            <a:pPr marL="0" indent="0"/>
            <a:endParaRPr lang="en-US" sz="1100" b="0" dirty="0"/>
          </a:p>
          <a:p>
            <a:pPr marL="0" indent="0"/>
            <a:r>
              <a:rPr lang="en-US" sz="1400" dirty="0"/>
              <a:t>Move: Mike Montemurro				Second: Ming Gan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989569898"/>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373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6032 in </a:t>
            </a:r>
            <a:r>
              <a:rPr lang="en-US" sz="1100" b="0" dirty="0">
                <a:solidFill>
                  <a:schemeClr val="tx1"/>
                </a:solidFill>
                <a:hlinkClick r:id="rId2"/>
              </a:rPr>
              <a:t>11-21/1877r9</a:t>
            </a:r>
            <a:r>
              <a:rPr lang="en-US" sz="1100" b="0" dirty="0">
                <a:solidFill>
                  <a:schemeClr val="tx1"/>
                </a:solidFill>
              </a:rPr>
              <a:t> 				   </a:t>
            </a:r>
            <a:r>
              <a:rPr lang="en-US" sz="1100" b="0" i="1" dirty="0">
                <a:solidFill>
                  <a:schemeClr val="tx1"/>
                </a:solidFill>
              </a:rPr>
              <a:t>[1 CID, Motioned on March 14, 2022: 89 Yes, 71 No, 32 Abs; SP on 							    	   Mar. 10, 2022: 41Y, 32N, 28A; Discussed on Mar. 7, 2022: No SP]</a:t>
            </a:r>
          </a:p>
          <a:p>
            <a:pPr marL="171450" indent="-171450">
              <a:buFont typeface="Arial" panose="020B0604020202020204" pitchFamily="34" charset="0"/>
              <a:buChar char="•"/>
            </a:pPr>
            <a:r>
              <a:rPr lang="en-US" sz="1100" b="0" dirty="0">
                <a:solidFill>
                  <a:schemeClr val="tx1"/>
                </a:solidFill>
              </a:rPr>
              <a:t>6105 in </a:t>
            </a:r>
            <a:r>
              <a:rPr lang="en-US" sz="1100" b="0" dirty="0">
                <a:solidFill>
                  <a:schemeClr val="tx1"/>
                </a:solidFill>
                <a:hlinkClick r:id="rId3"/>
              </a:rPr>
              <a:t>11-21/2009r2</a:t>
            </a:r>
            <a:r>
              <a:rPr lang="en-US" sz="1100" b="0" dirty="0">
                <a:solidFill>
                  <a:schemeClr val="tx1"/>
                </a:solidFill>
              </a:rPr>
              <a:t> 			</a:t>
            </a:r>
            <a:r>
              <a:rPr lang="en-US" sz="1100" b="0" i="1" dirty="0">
                <a:solidFill>
                  <a:schemeClr val="tx1"/>
                </a:solidFill>
              </a:rPr>
              <a:t> 	   [1 CID, Discussed on January 20, 2022: No SP]</a:t>
            </a:r>
          </a:p>
          <a:p>
            <a:pPr marL="171450" indent="-171450">
              <a:buFont typeface="Arial" panose="020B0604020202020204" pitchFamily="34" charset="0"/>
              <a:buChar char="•"/>
            </a:pPr>
            <a:r>
              <a:rPr lang="en-US" sz="1100" b="0" dirty="0"/>
              <a:t>4029, 4334, 4335, 4336, 5357, 6247, 6248, 6326, 6586, </a:t>
            </a:r>
            <a:r>
              <a:rPr lang="en-US" sz="1100" b="0" strike="sngStrike" dirty="0">
                <a:solidFill>
                  <a:srgbClr val="FF0000"/>
                </a:solidFill>
                <a:highlight>
                  <a:srgbClr val="FFFF00"/>
                </a:highlight>
              </a:rPr>
              <a:t>6885,</a:t>
            </a:r>
            <a:r>
              <a:rPr lang="en-US" sz="1100" b="0" dirty="0"/>
              <a:t> 6984, 7822, 7866, 8049 in </a:t>
            </a:r>
            <a:r>
              <a:rPr lang="en-US" sz="1100" b="0" dirty="0">
                <a:hlinkClick r:id="rId4"/>
              </a:rPr>
              <a:t>11-22/306r1</a:t>
            </a:r>
            <a:r>
              <a:rPr lang="en-US" sz="1100" b="0" dirty="0"/>
              <a:t> 									</a:t>
            </a:r>
            <a:r>
              <a:rPr lang="en-US" sz="1100" b="0" i="1" dirty="0">
                <a:solidFill>
                  <a:schemeClr val="tx1"/>
                </a:solidFill>
              </a:rPr>
              <a:t>   	   [13 CIDs, </a:t>
            </a:r>
            <a:r>
              <a:rPr lang="en-US" sz="1100" b="0" i="1" dirty="0"/>
              <a:t>Discussed on March 24, 2022: No SP]</a:t>
            </a:r>
          </a:p>
          <a:p>
            <a:pPr marL="171450" indent="-171450">
              <a:buFont typeface="Arial" panose="020B0604020202020204" pitchFamily="34" charset="0"/>
              <a:buChar char="•"/>
            </a:pPr>
            <a:r>
              <a:rPr lang="en-US" sz="1100" b="0" strike="sngStrike" dirty="0">
                <a:solidFill>
                  <a:srgbClr val="FF0000"/>
                </a:solidFill>
                <a:highlight>
                  <a:srgbClr val="FFFF00"/>
                </a:highlight>
              </a:rPr>
              <a:t>6629 in </a:t>
            </a:r>
            <a:r>
              <a:rPr lang="en-US" sz="1100" b="0" strike="sngStrike" dirty="0">
                <a:solidFill>
                  <a:srgbClr val="FF0000"/>
                </a:solidFill>
                <a:highlight>
                  <a:srgbClr val="FFFF00"/>
                </a:highlight>
                <a:hlinkClick r:id="rId5">
                  <a:extLst>
                    <a:ext uri="{A12FA001-AC4F-418D-AE19-62706E023703}">
                      <ahyp:hlinkClr xmlns:ahyp="http://schemas.microsoft.com/office/drawing/2018/hyperlinkcolor" val="tx"/>
                    </a:ext>
                  </a:extLst>
                </a:hlinkClick>
              </a:rPr>
              <a:t>11-22/0526r1</a:t>
            </a:r>
            <a:r>
              <a:rPr lang="en-US" sz="1100" b="0" strike="sngStrike" dirty="0">
                <a:solidFill>
                  <a:srgbClr val="FF0000"/>
                </a:solidFill>
                <a:highlight>
                  <a:srgbClr val="FFFF00"/>
                </a:highlight>
              </a:rPr>
              <a:t> 				   </a:t>
            </a:r>
            <a:r>
              <a:rPr lang="en-US" sz="1100" b="0" i="1" strike="sngStrike" dirty="0">
                <a:solidFill>
                  <a:srgbClr val="FF0000"/>
                </a:solidFill>
                <a:highlight>
                  <a:srgbClr val="FFFF00"/>
                </a:highlight>
              </a:rPr>
              <a:t>[1 CID, Discussed on April 14, 2022: No SP]</a:t>
            </a:r>
          </a:p>
          <a:p>
            <a:pPr marL="171450" indent="-171450">
              <a:buFont typeface="Arial" panose="020B0604020202020204" pitchFamily="34" charset="0"/>
              <a:buChar char="•"/>
            </a:pPr>
            <a:r>
              <a:rPr lang="en-US" sz="1100" b="0" dirty="0"/>
              <a:t>4293, 4294 in </a:t>
            </a:r>
            <a:r>
              <a:rPr lang="en-US" sz="1100" b="0" dirty="0">
                <a:hlinkClick r:id="rId6"/>
              </a:rPr>
              <a:t>11-22/0527r1</a:t>
            </a:r>
            <a:r>
              <a:rPr lang="en-US" sz="1100" b="0" dirty="0"/>
              <a:t> 			   	   </a:t>
            </a:r>
            <a:r>
              <a:rPr lang="en-US" sz="1100" b="0" i="1" dirty="0">
                <a:solidFill>
                  <a:schemeClr val="tx1"/>
                </a:solidFill>
              </a:rPr>
              <a:t>[2 CIDs,</a:t>
            </a:r>
            <a:r>
              <a:rPr lang="en-US" sz="1100" b="0" i="1" dirty="0"/>
              <a:t> Discussed on April 18, 2022: No SP]</a:t>
            </a:r>
            <a:endParaRPr lang="en-US" sz="1100" b="0" dirty="0"/>
          </a:p>
          <a:p>
            <a:pPr marL="171450" indent="-171450">
              <a:buFont typeface="Arial" panose="020B0604020202020204" pitchFamily="34" charset="0"/>
              <a:buChar char="•"/>
            </a:pPr>
            <a:r>
              <a:rPr lang="en-US" sz="1100" b="0" strike="sngStrike" dirty="0">
                <a:solidFill>
                  <a:srgbClr val="FF0000"/>
                </a:solidFill>
                <a:highlight>
                  <a:srgbClr val="FFFF00"/>
                </a:highlight>
              </a:rPr>
              <a:t>6898 in </a:t>
            </a:r>
            <a:r>
              <a:rPr lang="en-US" sz="1100" b="0" strike="sngStrike" dirty="0">
                <a:solidFill>
                  <a:srgbClr val="FF0000"/>
                </a:solidFill>
                <a:highlight>
                  <a:srgbClr val="FFFF00"/>
                </a:highlight>
                <a:hlinkClick r:id="rId7">
                  <a:extLst>
                    <a:ext uri="{A12FA001-AC4F-418D-AE19-62706E023703}">
                      <ahyp:hlinkClr xmlns:ahyp="http://schemas.microsoft.com/office/drawing/2018/hyperlinkcolor" val="tx"/>
                    </a:ext>
                  </a:extLst>
                </a:hlinkClick>
              </a:rPr>
              <a:t>11-22/0547r5</a:t>
            </a:r>
            <a:r>
              <a:rPr lang="en-US" sz="1100" b="0" strike="sngStrike" dirty="0">
                <a:solidFill>
                  <a:srgbClr val="FF0000"/>
                </a:solidFill>
                <a:highlight>
                  <a:srgbClr val="FFFF00"/>
                </a:highlight>
              </a:rPr>
              <a:t> 				   </a:t>
            </a:r>
            <a:r>
              <a:rPr lang="en-US" sz="1100" b="0" i="1" strike="sngStrike" dirty="0">
                <a:solidFill>
                  <a:srgbClr val="FF0000"/>
                </a:solidFill>
                <a:highlight>
                  <a:srgbClr val="FFFF00"/>
                </a:highlight>
              </a:rPr>
              <a:t>[1 CID, Discussed on April 11, 2022: No SP]</a:t>
            </a:r>
          </a:p>
          <a:p>
            <a:pPr marL="0" indent="0"/>
            <a:r>
              <a:rPr lang="en-US" sz="1400" dirty="0"/>
              <a:t>Move: Laurent Cariou				Second: Edward Au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i="1" dirty="0"/>
          </a:p>
          <a:p>
            <a:pPr marL="0" indent="0"/>
            <a:r>
              <a:rPr lang="en-US" sz="12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757076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163 (MAC-3)</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1015, 1016, 1017, 1018, 1019, 1124, 1125, 1205, 1728, 1775, 1901, 1902, 1903, 2156, 2157,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2494, 2566, 2567, 2568, 2820, 2972, 2973, 2974, 3014, 3015, 3259, 3361, 3362, 2969, 1042,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1044, 1045, 1048, 1049, 1187, 1188, 1189, 1420, 1421, 1422, 1423, 1673, 1675, 1676, 1782,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1808, 1926, 2124, 2150, 2419, 2421, 2512, 2591, 2592, 2858, 3217, 1039, 1040, 1041, 1186,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1418, 1671, 1672, 1780, 1781, 1865, 1866, 1873, 1923, 1924, 1925, 1973, 2186, 2187, 2298,</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2299, 2589, 2590, 2854, 2867, 2876, 2968, 2975, 2976, 3215, 3216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2"/>
              </a:rPr>
              <a:t>281r4</a:t>
            </a:r>
            <a:r>
              <a:rPr lang="en-US" sz="1400" dirty="0">
                <a:latin typeface="Times New Roman" panose="02020603050405020304" pitchFamily="18" charset="0"/>
                <a:ea typeface="SimSun" panose="02010600030101010101" pitchFamily="2" charset="-122"/>
                <a:cs typeface="Times New Roman" panose="02020603050405020304" pitchFamily="18" charset="0"/>
              </a:rPr>
              <a:t> [86 CIDs]</a:t>
            </a:r>
          </a:p>
          <a:p>
            <a:pPr marL="400050" lvl="1" indent="0"/>
            <a:endParaRPr lang="en-US" sz="1200" dirty="0"/>
          </a:p>
          <a:p>
            <a:pPr marL="0" indent="0"/>
            <a:r>
              <a:rPr lang="en-US" sz="1600" dirty="0"/>
              <a:t>Move: Laurent Cariou				Second: Rojan Chitrakar</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682263327"/>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374 (Quarantine-3)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050" dirty="0">
                <a:solidFill>
                  <a:schemeClr val="tx1"/>
                </a:solidFill>
              </a:rPr>
              <a:t>Move to approve a resolution of:</a:t>
            </a:r>
          </a:p>
          <a:p>
            <a:pPr marL="0" indent="0"/>
            <a:r>
              <a:rPr lang="en-US" sz="10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000" dirty="0">
                <a:solidFill>
                  <a:schemeClr val="tx1"/>
                </a:solidFill>
              </a:rPr>
              <a:t>for “these CIDs” and with referenced “documents” listed below:</a:t>
            </a:r>
          </a:p>
          <a:p>
            <a:pPr marL="171450" indent="-171450">
              <a:buFont typeface="Arial" panose="020B0604020202020204" pitchFamily="34" charset="0"/>
              <a:buChar char="•"/>
            </a:pPr>
            <a:r>
              <a:rPr lang="en-US" sz="1000" b="0" strike="sngStrike" dirty="0">
                <a:solidFill>
                  <a:srgbClr val="FF0000"/>
                </a:solidFill>
                <a:highlight>
                  <a:srgbClr val="FFFF00"/>
                </a:highlight>
              </a:rPr>
              <a:t>5256, 5281, 5651, 6240, 6241, 6242 in </a:t>
            </a:r>
            <a:r>
              <a:rPr lang="en-US" sz="1000" b="0" strike="sngStrike" dirty="0">
                <a:solidFill>
                  <a:srgbClr val="FF0000"/>
                </a:solidFill>
                <a:highlight>
                  <a:srgbClr val="FFFF00"/>
                </a:highlight>
                <a:hlinkClick r:id="rId2">
                  <a:extLst>
                    <a:ext uri="{A12FA001-AC4F-418D-AE19-62706E023703}">
                      <ahyp:hlinkClr xmlns:ahyp="http://schemas.microsoft.com/office/drawing/2018/hyperlinkcolor" val="tx"/>
                    </a:ext>
                  </a:extLst>
                </a:hlinkClick>
              </a:rPr>
              <a:t>11-22/0552r3</a:t>
            </a:r>
            <a:r>
              <a:rPr lang="en-US" sz="1000" b="0" strike="sngStrike" dirty="0">
                <a:solidFill>
                  <a:srgbClr val="FF0000"/>
                </a:solidFill>
                <a:highlight>
                  <a:srgbClr val="FFFF00"/>
                </a:highlight>
              </a:rPr>
              <a:t> </a:t>
            </a:r>
            <a:r>
              <a:rPr lang="en-US" sz="1000" b="0" i="1" strike="sngStrike" dirty="0">
                <a:solidFill>
                  <a:srgbClr val="FF0000"/>
                </a:solidFill>
                <a:highlight>
                  <a:srgbClr val="FFFF00"/>
                </a:highlight>
              </a:rPr>
              <a:t>[6 CIDs, Discussed on April 25, 2022: No  SP]</a:t>
            </a:r>
          </a:p>
          <a:p>
            <a:pPr marL="171450" indent="-171450">
              <a:buFont typeface="Arial" panose="020B0604020202020204" pitchFamily="34" charset="0"/>
              <a:buChar char="•"/>
            </a:pPr>
            <a:r>
              <a:rPr lang="en-US" sz="1000" b="0" dirty="0">
                <a:solidFill>
                  <a:schemeClr val="tx1"/>
                </a:solidFill>
              </a:rPr>
              <a:t>4762, 4763, 5223, 5224, 5613, 5669, 5846, 6066, 6067, 6135, 6218, 6220, 6422, 6550, 6742, 6881, 7614, 8050, 8359, 8361 in </a:t>
            </a:r>
            <a:r>
              <a:rPr lang="en-US" sz="1000" b="0" dirty="0">
                <a:solidFill>
                  <a:schemeClr val="tx1"/>
                </a:solidFill>
                <a:hlinkClick r:id="rId3"/>
              </a:rPr>
              <a:t>11-22/0570r3</a:t>
            </a:r>
            <a:r>
              <a:rPr lang="en-US" sz="1000" b="0" dirty="0">
                <a:solidFill>
                  <a:schemeClr val="tx1"/>
                </a:solidFill>
              </a:rPr>
              <a:t> 				       		            </a:t>
            </a:r>
            <a:r>
              <a:rPr lang="en-US" sz="1000" b="0" i="1" dirty="0">
                <a:solidFill>
                  <a:schemeClr val="tx1"/>
                </a:solidFill>
              </a:rPr>
              <a:t>[20 CIDs Discussed on April 7, 2022: No SP]</a:t>
            </a:r>
            <a:r>
              <a:rPr lang="en-US" sz="1000" b="0" i="1" dirty="0">
                <a:solidFill>
                  <a:srgbClr val="FF0000"/>
                </a:solidFill>
              </a:rPr>
              <a:t>**</a:t>
            </a:r>
          </a:p>
          <a:p>
            <a:pPr marL="171450" indent="-171450">
              <a:buFont typeface="Arial" panose="020B0604020202020204" pitchFamily="34" charset="0"/>
              <a:buChar char="•"/>
            </a:pPr>
            <a:r>
              <a:rPr lang="en-US" sz="1000" b="0" dirty="0">
                <a:solidFill>
                  <a:schemeClr val="tx1"/>
                </a:solidFill>
              </a:rPr>
              <a:t>4028, 4030, 5040, 5042 in </a:t>
            </a:r>
            <a:r>
              <a:rPr lang="en-US" sz="1000" b="0" dirty="0">
                <a:solidFill>
                  <a:schemeClr val="tx1"/>
                </a:solidFill>
                <a:hlinkClick r:id="rId4"/>
              </a:rPr>
              <a:t>11-22/0611r2</a:t>
            </a:r>
            <a:r>
              <a:rPr lang="en-US" sz="1000" b="0" dirty="0">
                <a:solidFill>
                  <a:schemeClr val="tx1"/>
                </a:solidFill>
              </a:rPr>
              <a:t> 		</a:t>
            </a:r>
            <a:r>
              <a:rPr lang="en-US" sz="1000" b="0" i="1" dirty="0">
                <a:solidFill>
                  <a:schemeClr val="tx1"/>
                </a:solidFill>
              </a:rPr>
              <a:t>[4 CIDs, Discussed on April 18, 2022: No SP]</a:t>
            </a:r>
          </a:p>
          <a:p>
            <a:pPr marL="171450" indent="-171450">
              <a:buFont typeface="Arial" panose="020B0604020202020204" pitchFamily="34" charset="0"/>
              <a:buChar char="•"/>
            </a:pPr>
            <a:r>
              <a:rPr lang="en-US" sz="1000" b="0" u="sng" dirty="0">
                <a:solidFill>
                  <a:srgbClr val="FF0000"/>
                </a:solidFill>
              </a:rPr>
              <a:t>4714, 7886 in </a:t>
            </a:r>
            <a:r>
              <a:rPr lang="en-US" sz="1000" b="0" u="sng" dirty="0">
                <a:solidFill>
                  <a:srgbClr val="FF0000"/>
                </a:solidFill>
                <a:hlinkClick r:id="rId5"/>
              </a:rPr>
              <a:t>11-21/1416r1</a:t>
            </a:r>
            <a:r>
              <a:rPr lang="en-US" sz="1000" b="0" dirty="0">
                <a:solidFill>
                  <a:srgbClr val="FF0000"/>
                </a:solidFill>
              </a:rPr>
              <a:t>			            </a:t>
            </a:r>
            <a:r>
              <a:rPr lang="en-US" sz="1000" b="0" i="1" dirty="0">
                <a:solidFill>
                  <a:schemeClr val="tx1"/>
                </a:solidFill>
              </a:rPr>
              <a:t>[2 CIDs, Discussed on October 11, 2021: No SP]</a:t>
            </a:r>
            <a:r>
              <a:rPr lang="en-US" sz="1000" b="0" i="1" dirty="0">
                <a:solidFill>
                  <a:srgbClr val="FF0000"/>
                </a:solidFill>
              </a:rPr>
              <a:t>*</a:t>
            </a:r>
          </a:p>
          <a:p>
            <a:pPr marL="171450" indent="-171450">
              <a:buFont typeface="Arial" panose="020B0604020202020204" pitchFamily="34" charset="0"/>
              <a:buChar char="•"/>
            </a:pPr>
            <a:r>
              <a:rPr lang="en-US" sz="1000" b="0" dirty="0">
                <a:solidFill>
                  <a:srgbClr val="FF0000"/>
                </a:solidFill>
              </a:rPr>
              <a:t>5880 in </a:t>
            </a:r>
            <a:r>
              <a:rPr lang="en-US" sz="1000" b="0" dirty="0">
                <a:solidFill>
                  <a:schemeClr val="tx1"/>
                </a:solidFill>
                <a:hlinkClick r:id="rId6"/>
              </a:rPr>
              <a:t>11-22/894r6</a:t>
            </a:r>
            <a:r>
              <a:rPr lang="en-US" sz="1000" dirty="0">
                <a:solidFill>
                  <a:schemeClr val="tx1"/>
                </a:solidFill>
              </a:rPr>
              <a:t>				           </a:t>
            </a:r>
            <a:r>
              <a:rPr lang="en-US" sz="1000" b="0" i="1" dirty="0">
                <a:solidFill>
                  <a:schemeClr val="tx1"/>
                </a:solidFill>
              </a:rPr>
              <a:t>[1 CID, Discussed on May 11, 2022: SP results: 18 Yes, 111 No, 54 Abs and 12 Yes, 117 No, 55 Abs]</a:t>
            </a:r>
            <a:r>
              <a:rPr lang="en-US" sz="1000" b="0" i="1" dirty="0">
                <a:solidFill>
                  <a:srgbClr val="FF0000"/>
                </a:solidFill>
              </a:rPr>
              <a:t>*</a:t>
            </a:r>
          </a:p>
          <a:p>
            <a:pPr marL="171450" indent="-171450">
              <a:buFont typeface="Arial" panose="020B0604020202020204" pitchFamily="34" charset="0"/>
              <a:buChar char="•"/>
            </a:pPr>
            <a:r>
              <a:rPr lang="en-US" sz="1000" b="0" dirty="0">
                <a:solidFill>
                  <a:srgbClr val="FF0000"/>
                </a:solidFill>
              </a:rPr>
              <a:t>5882 in </a:t>
            </a:r>
            <a:r>
              <a:rPr lang="en-US" sz="1000" b="0" dirty="0">
                <a:solidFill>
                  <a:schemeClr val="tx1"/>
                </a:solidFill>
                <a:hlinkClick r:id="rId7"/>
              </a:rPr>
              <a:t>11-22/536r0</a:t>
            </a:r>
            <a:r>
              <a:rPr lang="en-US" sz="1000" dirty="0">
                <a:solidFill>
                  <a:schemeClr val="tx1"/>
                </a:solidFill>
              </a:rPr>
              <a:t>				          </a:t>
            </a:r>
            <a:r>
              <a:rPr lang="en-US" sz="1000" b="0" i="1" dirty="0">
                <a:solidFill>
                  <a:schemeClr val="tx1"/>
                </a:solidFill>
              </a:rPr>
              <a:t>[1 CID, Discussed on May 11, 2022: SP results: 14 Yes, 90 No, 53 Abs]</a:t>
            </a:r>
            <a:r>
              <a:rPr lang="en-US" sz="1000" b="0" i="1" dirty="0">
                <a:solidFill>
                  <a:srgbClr val="FF0000"/>
                </a:solidFill>
              </a:rPr>
              <a:t>*</a:t>
            </a:r>
          </a:p>
          <a:p>
            <a:pPr marL="171450" indent="-171450">
              <a:buFont typeface="Arial" panose="020B0604020202020204" pitchFamily="34" charset="0"/>
              <a:buChar char="•"/>
            </a:pPr>
            <a:r>
              <a:rPr lang="en-US" sz="1000" b="0" dirty="0">
                <a:solidFill>
                  <a:srgbClr val="FF0000"/>
                </a:solidFill>
              </a:rPr>
              <a:t>5877, 5879, 6356, 6547, 7865 </a:t>
            </a:r>
            <a:r>
              <a:rPr lang="en-US" sz="1000" b="0" dirty="0">
                <a:solidFill>
                  <a:schemeClr val="tx1"/>
                </a:solidFill>
              </a:rPr>
              <a:t>in </a:t>
            </a:r>
            <a:r>
              <a:rPr lang="en-US" sz="1000" b="0" dirty="0">
                <a:solidFill>
                  <a:schemeClr val="tx1"/>
                </a:solidFill>
                <a:hlinkClick r:id="rId8"/>
              </a:rPr>
              <a:t>11-21/1913r6</a:t>
            </a:r>
            <a:r>
              <a:rPr lang="en-US" sz="1000" b="0" dirty="0">
                <a:solidFill>
                  <a:schemeClr val="tx1"/>
                </a:solidFill>
              </a:rPr>
              <a:t>	         </a:t>
            </a:r>
            <a:r>
              <a:rPr lang="en-US" sz="1000" b="0" i="1" dirty="0">
                <a:solidFill>
                  <a:schemeClr val="tx1"/>
                </a:solidFill>
              </a:rPr>
              <a:t>[5 CIDs, Discussed on Jan 13’22: No SP; Discussed on Mar 10’22; No SP]</a:t>
            </a:r>
          </a:p>
          <a:p>
            <a:pPr marL="171450" indent="-171450">
              <a:buFont typeface="Arial" panose="020B0604020202020204" pitchFamily="34" charset="0"/>
              <a:buChar char="•"/>
            </a:pPr>
            <a:endParaRPr lang="en-US" sz="1000" dirty="0">
              <a:solidFill>
                <a:srgbClr val="FF0000"/>
              </a:solidFill>
            </a:endParaRPr>
          </a:p>
          <a:p>
            <a:pPr marL="0" indent="0"/>
            <a:r>
              <a:rPr lang="en-US" sz="1050" dirty="0"/>
              <a:t>Move: George Cherian			Second: Laurent Cariou</a:t>
            </a:r>
          </a:p>
          <a:p>
            <a:pPr marL="0" indent="0"/>
            <a:r>
              <a:rPr lang="en-US" sz="1050" dirty="0"/>
              <a:t>Discussion: None.</a:t>
            </a:r>
            <a:endParaRPr lang="en-US" sz="1050" b="0" dirty="0"/>
          </a:p>
          <a:p>
            <a:r>
              <a:rPr lang="en-US" sz="1050" dirty="0">
                <a:highlight>
                  <a:srgbClr val="00FF00"/>
                </a:highlight>
              </a:rPr>
              <a:t>Result: Approved with unanimous consent.</a:t>
            </a:r>
            <a:endParaRPr lang="en-US" sz="1050" dirty="0"/>
          </a:p>
          <a:p>
            <a:endParaRPr lang="en-US" sz="1050" dirty="0"/>
          </a:p>
          <a:p>
            <a:pPr marL="0" indent="0"/>
            <a:r>
              <a:rPr lang="en-US" sz="1000" i="1" dirty="0"/>
              <a:t>Note: CIDs that have been discussed and for which the group could not reach consensus.</a:t>
            </a:r>
          </a:p>
          <a:p>
            <a:pPr marL="0" indent="0"/>
            <a:r>
              <a:rPr lang="en-US" sz="1000" i="1" dirty="0">
                <a:solidFill>
                  <a:srgbClr val="FF0000"/>
                </a:solidFill>
              </a:rPr>
              <a:t>*Recent addition (05/10/2022), based on latest POC’s status report and discussions in Joint session.</a:t>
            </a:r>
          </a:p>
          <a:p>
            <a:pPr marL="0" indent="0"/>
            <a:r>
              <a:rPr lang="en-US" sz="1000" i="1" dirty="0">
                <a:solidFill>
                  <a:srgbClr val="FF0000"/>
                </a:solidFill>
              </a:rPr>
              <a:t>**</a:t>
            </a:r>
            <a:r>
              <a:rPr lang="en-US" sz="1000" i="1" dirty="0" err="1">
                <a:solidFill>
                  <a:srgbClr val="FF0000"/>
                </a:solidFill>
              </a:rPr>
              <a:t>Liwen’s</a:t>
            </a:r>
            <a:r>
              <a:rPr lang="en-US" sz="1000" i="1" dirty="0">
                <a:solidFill>
                  <a:srgbClr val="FF0000"/>
                </a:solidFill>
              </a:rPr>
              <a:t> pending document in the queue that contains 20 CIDs in quarantine and 10 pending discussion.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893365040"/>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375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dirty="0">
                <a:solidFill>
                  <a:schemeClr val="tx1"/>
                </a:solidFill>
                <a:hlinkClick r:id="rId2"/>
              </a:rPr>
              <a:t>11-21/1869r0</a:t>
            </a:r>
            <a:r>
              <a:rPr lang="en-US" sz="1600" b="0" dirty="0">
                <a:solidFill>
                  <a:schemeClr val="tx1"/>
                </a:solidFill>
              </a:rPr>
              <a:t> </a:t>
            </a:r>
            <a:r>
              <a:rPr lang="en-US" sz="1600" b="0" strike="sngStrike" dirty="0">
                <a:solidFill>
                  <a:srgbClr val="FF0000"/>
                </a:solidFill>
              </a:rPr>
              <a:t>&amp; </a:t>
            </a:r>
            <a:r>
              <a:rPr lang="en-US" sz="1600" b="0" strike="sngStrike" dirty="0">
                <a:solidFill>
                  <a:srgbClr val="FF0000"/>
                </a:solidFill>
                <a:hlinkClick r:id="rId3">
                  <a:extLst>
                    <a:ext uri="{A12FA001-AC4F-418D-AE19-62706E023703}">
                      <ahyp:hlinkClr xmlns:ahyp="http://schemas.microsoft.com/office/drawing/2018/hyperlinkcolor" val="tx"/>
                    </a:ext>
                  </a:extLst>
                </a:hlinkClick>
              </a:rPr>
              <a:t>11-21/1508r4</a:t>
            </a:r>
            <a:r>
              <a:rPr lang="en-US" sz="1600" b="0" strike="sngStrike" dirty="0">
                <a:solidFill>
                  <a:srgbClr val="FF0000"/>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endParaRPr lang="fr-FR" sz="16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Jason Guo				Second: Guogang Huang</a:t>
            </a:r>
          </a:p>
          <a:p>
            <a:pPr marL="0" indent="0"/>
            <a:r>
              <a:rPr lang="en-US" sz="2000" dirty="0"/>
              <a:t>Discussion: None.</a:t>
            </a:r>
          </a:p>
          <a:p>
            <a:pPr marL="0" indent="0"/>
            <a:r>
              <a:rPr lang="en-US" sz="2000" dirty="0"/>
              <a:t>Preliminary Result: 105Y, 7N, 34A (passes).</a:t>
            </a:r>
          </a:p>
          <a:p>
            <a:pPr marL="0" indent="0"/>
            <a:r>
              <a:rPr lang="en-US" sz="1400" dirty="0"/>
              <a:t>										</a:t>
            </a:r>
          </a:p>
          <a:p>
            <a:r>
              <a:rPr lang="en-US" sz="1400" i="1" dirty="0"/>
              <a:t>Note: CIDs that are in quarantine but requested (Jason)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281</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465520365"/>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rgbClr val="FF0000"/>
                </a:solidFill>
                <a:highlight>
                  <a:srgbClr val="FFFF00"/>
                </a:highlight>
              </a:rPr>
              <a:t>Motion 376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strike="sngStrike" dirty="0">
                <a:solidFill>
                  <a:srgbClr val="FF0000"/>
                </a:solidFill>
                <a:hlinkClick r:id="rId2">
                  <a:extLst>
                    <a:ext uri="{A12FA001-AC4F-418D-AE19-62706E023703}">
                      <ahyp:hlinkClr xmlns:ahyp="http://schemas.microsoft.com/office/drawing/2018/hyperlinkcolor" val="tx"/>
                    </a:ext>
                  </a:extLst>
                </a:hlinkClick>
              </a:rPr>
              <a:t>11-21/1869r0</a:t>
            </a:r>
            <a:r>
              <a:rPr lang="en-US" sz="1600" b="0" strike="sngStrike" dirty="0">
                <a:solidFill>
                  <a:srgbClr val="FF0000"/>
                </a:solidFill>
              </a:rPr>
              <a:t> </a:t>
            </a:r>
            <a:r>
              <a:rPr lang="en-US" sz="1600" b="0" dirty="0">
                <a:solidFill>
                  <a:schemeClr val="tx1"/>
                </a:solidFill>
              </a:rPr>
              <a:t>&amp; </a:t>
            </a:r>
            <a:r>
              <a:rPr lang="en-US" sz="1600" b="0" dirty="0">
                <a:solidFill>
                  <a:schemeClr val="tx1"/>
                </a:solidFill>
                <a:hlinkClick r:id="rId3"/>
              </a:rPr>
              <a:t>11-21/1508r4</a:t>
            </a:r>
            <a:r>
              <a:rPr lang="en-US" sz="1600" b="0" dirty="0">
                <a:solidFill>
                  <a:schemeClr val="tx1"/>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endParaRPr lang="en-US" sz="2000" dirty="0">
              <a:highlight>
                <a:srgbClr val="FFFF00"/>
              </a:highlight>
            </a:endParaRPr>
          </a:p>
          <a:p>
            <a:r>
              <a:rPr lang="en-US" sz="1800" dirty="0">
                <a:solidFill>
                  <a:srgbClr val="FF0000"/>
                </a:solidFill>
                <a:highlight>
                  <a:srgbClr val="FFFF00"/>
                </a:highlight>
              </a:rPr>
              <a:t> Omissis								</a:t>
            </a:r>
          </a:p>
          <a:p>
            <a:r>
              <a:rPr lang="en-US" sz="1400" i="1" dirty="0"/>
              <a:t>Note: CIDs that are in quarantine but requested (Liwen)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282</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203379921"/>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strike="sngStrike" dirty="0">
                <a:solidFill>
                  <a:srgbClr val="FF0000"/>
                </a:solidFill>
                <a:highlight>
                  <a:srgbClr val="FFFF00"/>
                </a:highlight>
              </a:rPr>
              <a:t>Motion 377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5877, 5879, 6356, 6547, 7865 in </a:t>
            </a:r>
            <a:r>
              <a:rPr lang="en-US" sz="1400" b="0" dirty="0">
                <a:solidFill>
                  <a:schemeClr val="tx1"/>
                </a:solidFill>
                <a:hlinkClick r:id="rId2"/>
              </a:rPr>
              <a:t>11-21/1913r6</a:t>
            </a:r>
            <a:r>
              <a:rPr lang="en-US" sz="1400" b="0" dirty="0">
                <a:solidFill>
                  <a:schemeClr val="tx1"/>
                </a:solidFill>
              </a:rPr>
              <a:t>	</a:t>
            </a:r>
            <a:r>
              <a:rPr lang="en-US" sz="1400" b="0" i="1" dirty="0">
                <a:solidFill>
                  <a:schemeClr val="tx1"/>
                </a:solidFill>
              </a:rPr>
              <a:t>[5 CIDs, Discussed on Jan 13’22: No SP; Discussed on Mar 10’22; No SP]</a:t>
            </a:r>
          </a:p>
          <a:p>
            <a:pPr marL="285750" indent="-285750">
              <a:buFont typeface="Arial" panose="020B0604020202020204" pitchFamily="34" charset="0"/>
              <a:buChar char="•"/>
            </a:pPr>
            <a:endParaRPr lang="en-US" sz="14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endParaRPr lang="en-US" sz="2000" dirty="0">
              <a:highlight>
                <a:srgbClr val="FFFF00"/>
              </a:highlight>
            </a:endParaRPr>
          </a:p>
          <a:p>
            <a:r>
              <a:rPr lang="en-US" sz="1400" dirty="0"/>
              <a:t>						</a:t>
            </a:r>
          </a:p>
          <a:p>
            <a:r>
              <a:rPr lang="en-US" sz="1400" i="1" dirty="0"/>
              <a:t>Note: CIDs that are in quarantine but requested (Liuming)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938837859"/>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377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4068, 7881 in </a:t>
            </a:r>
            <a:r>
              <a:rPr lang="en-US" sz="1600" b="0" dirty="0">
                <a:solidFill>
                  <a:schemeClr val="tx1"/>
                </a:solidFill>
                <a:hlinkClick r:id="rId2"/>
              </a:rPr>
              <a:t>11-21/1185r6</a:t>
            </a:r>
            <a:r>
              <a:rPr lang="en-US" sz="1600" b="0" dirty="0">
                <a:solidFill>
                  <a:schemeClr val="tx1"/>
                </a:solidFill>
              </a:rPr>
              <a:t> 			</a:t>
            </a:r>
            <a:r>
              <a:rPr lang="en-US" sz="1600" b="0" i="1" dirty="0">
                <a:solidFill>
                  <a:schemeClr val="tx1"/>
                </a:solidFill>
              </a:rPr>
              <a:t>[ 2 CIDs, Discussed on Mar 31’22: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Abhishek Patil				Second: Mike Montemurro</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r>
              <a:rPr lang="en-US" sz="1400" i="1" dirty="0"/>
              <a:t>Note: CIDs that are in quarantine but requested (Abhishek)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906866132"/>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378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4316, 4317 in </a:t>
            </a:r>
            <a:r>
              <a:rPr lang="en-US" sz="1600" b="0" dirty="0">
                <a:solidFill>
                  <a:schemeClr val="tx1"/>
                </a:solidFill>
                <a:hlinkClick r:id="rId2"/>
              </a:rPr>
              <a:t>11-22/0255r4</a:t>
            </a:r>
            <a:r>
              <a:rPr lang="en-US" sz="1600" b="0" dirty="0">
                <a:solidFill>
                  <a:schemeClr val="tx1"/>
                </a:solidFill>
              </a:rPr>
              <a:t> 			</a:t>
            </a:r>
            <a:r>
              <a:rPr lang="en-US" sz="1600" b="0" i="1" dirty="0">
                <a:solidFill>
                  <a:schemeClr val="tx1"/>
                </a:solidFill>
              </a:rPr>
              <a:t>[2 CIDs, Motion on Apr 13’22: 49Y, 42N, 31A, SP on Mar 9’22: 78Y, 45N, 63A, SP on Feb 16’22: 35Y, 37No, 27A; Discussed on Feb 9’22: No SP]</a:t>
            </a:r>
            <a:r>
              <a:rPr lang="en-US" sz="1600" b="0"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Arik Klein				Second: Ming Gan</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r>
              <a:rPr lang="en-US" sz="1400" i="1" dirty="0"/>
              <a:t>Note: CIDs that are in quarantine but requested (Arik)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39223274"/>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12</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286</a:t>
            </a:fld>
            <a:endParaRPr lang="en-GB" dirty="0"/>
          </a:p>
        </p:txBody>
      </p:sp>
    </p:spTree>
    <p:extLst>
      <p:ext uri="{BB962C8B-B14F-4D97-AF65-F5344CB8AC3E}">
        <p14:creationId xmlns:p14="http://schemas.microsoft.com/office/powerpoint/2010/main" val="2447071448"/>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379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7359, 7455, 8046, 8183, 8333 in 11-21/1208r9</a:t>
            </a:r>
          </a:p>
          <a:p>
            <a:pPr marL="285750" indent="-285750">
              <a:buFont typeface="Arial" panose="020B0604020202020204" pitchFamily="34" charset="0"/>
              <a:buChar char="•"/>
            </a:pPr>
            <a:r>
              <a:rPr lang="en-US" sz="1100" b="0" dirty="0">
                <a:solidFill>
                  <a:schemeClr val="tx1"/>
                </a:solidFill>
              </a:rPr>
              <a:t>5706 in 11-22/540r4</a:t>
            </a:r>
            <a:endParaRPr lang="en-US" sz="1400" dirty="0">
              <a:solidFill>
                <a:schemeClr val="tx1"/>
              </a:solidFill>
            </a:endParaRPr>
          </a:p>
          <a:p>
            <a:pPr marL="0" indent="0"/>
            <a:r>
              <a:rPr lang="en-US" altLang="en-US" sz="1400" b="1" dirty="0"/>
              <a:t>and incorporate the text changes into the latest TGbe draft.</a:t>
            </a:r>
          </a:p>
          <a:p>
            <a:pPr marL="0" indent="0"/>
            <a:endParaRPr lang="en-US" sz="1400" dirty="0"/>
          </a:p>
          <a:p>
            <a:pPr marL="0" indent="0"/>
            <a:endParaRPr lang="en-US" sz="1400" dirty="0"/>
          </a:p>
          <a:p>
            <a:pPr marL="0" indent="0"/>
            <a:r>
              <a:rPr lang="en-US" sz="1400" dirty="0"/>
              <a:t>Move: 				Second:</a:t>
            </a:r>
          </a:p>
          <a:p>
            <a:pPr marL="0" indent="0"/>
            <a:r>
              <a:rPr lang="en-US" sz="1400" dirty="0"/>
              <a:t>Discussion: None.</a:t>
            </a:r>
            <a:endParaRPr lang="en-US" sz="1400" b="0" dirty="0"/>
          </a:p>
          <a:p>
            <a:r>
              <a:rPr lang="en-US" sz="1400" dirty="0"/>
              <a:t>Result:</a:t>
            </a:r>
          </a:p>
          <a:p>
            <a:endParaRPr lang="en-US" sz="1400" dirty="0"/>
          </a:p>
          <a:p>
            <a:endParaRPr lang="en-US" sz="1400" dirty="0"/>
          </a:p>
          <a:p>
            <a:pPr marL="0" indent="0"/>
            <a:r>
              <a:rPr lang="en-US" sz="1400" i="1" dirty="0"/>
              <a:t>Note: These are comment resolution documents that obtained ≥ 75% support during the straw poll phase in the MAC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287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260577434"/>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380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pt-BR" sz="1100" b="0" dirty="0"/>
              <a:t>4286, 5159 in </a:t>
            </a:r>
            <a:r>
              <a:rPr lang="pt-BR" sz="1100" b="0" dirty="0">
                <a:hlinkClick r:id="rId2"/>
              </a:rPr>
              <a:t>11-22/0631r2</a:t>
            </a:r>
            <a:r>
              <a:rPr lang="pt-BR" sz="1100" b="0" dirty="0"/>
              <a:t> 					</a:t>
            </a:r>
            <a:r>
              <a:rPr lang="en-US" sz="1100" b="0" i="1" dirty="0"/>
              <a:t>[2 CIDs, Discussed on May 9, 2022; No SP]</a:t>
            </a:r>
            <a:endParaRPr lang="pt-BR" sz="1100" b="0" i="1" dirty="0"/>
          </a:p>
          <a:p>
            <a:pPr marL="171450" indent="-171450">
              <a:buFont typeface="Arial" panose="020B0604020202020204" pitchFamily="34" charset="0"/>
              <a:buChar char="•"/>
            </a:pPr>
            <a:r>
              <a:rPr lang="pt-BR" sz="1100" b="0" dirty="0"/>
              <a:t>4296 in </a:t>
            </a:r>
            <a:r>
              <a:rPr lang="pt-BR" sz="1100" b="0" dirty="0">
                <a:hlinkClick r:id="rId3"/>
              </a:rPr>
              <a:t>11-21/1931r3</a:t>
            </a:r>
            <a:r>
              <a:rPr lang="pt-BR" sz="1100" b="0" dirty="0"/>
              <a:t> 					</a:t>
            </a:r>
            <a:r>
              <a:rPr lang="en-US" sz="1100" b="0" i="1" dirty="0"/>
              <a:t>[ 1 CID, Discussed on April 28, 2022; No SP]</a:t>
            </a:r>
            <a:endParaRPr lang="pt-BR" sz="1100" b="0" i="1" dirty="0"/>
          </a:p>
          <a:p>
            <a:pPr marL="171450" indent="-171450">
              <a:buFont typeface="Arial" panose="020B0604020202020204" pitchFamily="34" charset="0"/>
              <a:buChar char="•"/>
            </a:pPr>
            <a:r>
              <a:rPr lang="pt-BR" sz="1100" b="0" dirty="0"/>
              <a:t>4662, 4708, 4712, 4713, 4769, 4770, 4771, 4934, 4936, 4938, 5082, 5771, 6062, 6334, 8052 in </a:t>
            </a:r>
            <a:r>
              <a:rPr lang="pt-BR" sz="1100" b="0" dirty="0">
                <a:hlinkClick r:id="rId4"/>
              </a:rPr>
              <a:t>11-22/0538r3</a:t>
            </a:r>
            <a:r>
              <a:rPr lang="pt-BR" sz="1100" b="0" dirty="0"/>
              <a:t> 										</a:t>
            </a:r>
            <a:r>
              <a:rPr lang="en-US" sz="1100" b="0" i="1" dirty="0"/>
              <a:t>[ 15 CIDs, Discussed on April 14 and April 25, 2022; No SP] </a:t>
            </a:r>
            <a:endParaRPr lang="pt-BR" sz="1100" b="0" i="1" dirty="0"/>
          </a:p>
          <a:p>
            <a:pPr marL="171450" indent="-171450">
              <a:buFont typeface="Arial" panose="020B0604020202020204" pitchFamily="34" charset="0"/>
              <a:buChar char="•"/>
            </a:pPr>
            <a:r>
              <a:rPr lang="pt-BR" sz="1100" b="0" dirty="0"/>
              <a:t>4738, 5027, 5235, 5962, 6384, 8194 in </a:t>
            </a:r>
            <a:r>
              <a:rPr lang="pt-BR" sz="1100" b="0" dirty="0">
                <a:hlinkClick r:id="rId5"/>
              </a:rPr>
              <a:t>11-22/0186r1</a:t>
            </a:r>
            <a:r>
              <a:rPr lang="pt-BR" sz="1100" b="0" dirty="0"/>
              <a:t> 	</a:t>
            </a:r>
            <a:r>
              <a:rPr lang="en-US" sz="1100" b="0" i="1" dirty="0"/>
              <a:t>[6 CIDs , Discussed on May 9, 2022; No SP]</a:t>
            </a:r>
            <a:endParaRPr lang="pt-BR" sz="1100" b="0" i="1" dirty="0"/>
          </a:p>
          <a:p>
            <a:pPr marL="171450" indent="-171450">
              <a:buFont typeface="Arial" panose="020B0604020202020204" pitchFamily="34" charset="0"/>
              <a:buChar char="•"/>
            </a:pPr>
            <a:r>
              <a:rPr lang="pt-BR" sz="1100" b="0" dirty="0"/>
              <a:t>4832, 5672, 5765, 6315, 7629, 8195 in </a:t>
            </a:r>
            <a:r>
              <a:rPr lang="pt-BR" sz="1100" b="0" dirty="0">
                <a:hlinkClick r:id="rId6"/>
              </a:rPr>
              <a:t>11-22/0026r2</a:t>
            </a:r>
            <a:r>
              <a:rPr lang="pt-BR" sz="1100" b="0" dirty="0"/>
              <a:t> 	</a:t>
            </a:r>
            <a:r>
              <a:rPr lang="en-US" sz="1100" b="0" i="1" dirty="0"/>
              <a:t>[6 CIDs , Discussed on March 31, 2022 and May 5, 2022; No SP]</a:t>
            </a:r>
            <a:endParaRPr lang="pt-BR" sz="1100" b="0" i="1" dirty="0"/>
          </a:p>
          <a:p>
            <a:pPr marL="0" indent="0"/>
            <a:endParaRPr lang="pt-BR" sz="1100" b="0" dirty="0"/>
          </a:p>
          <a:p>
            <a:pPr marL="0" indent="0"/>
            <a:r>
              <a:rPr lang="en-US" sz="1400" dirty="0"/>
              <a:t>Move: 				Second:</a:t>
            </a:r>
          </a:p>
          <a:p>
            <a:pPr marL="0" indent="0"/>
            <a:r>
              <a:rPr lang="en-US" sz="1400" dirty="0"/>
              <a:t>Discussion:</a:t>
            </a:r>
            <a:endParaRPr lang="en-US" sz="1400" b="0" dirty="0"/>
          </a:p>
          <a:p>
            <a:r>
              <a:rPr lang="en-US" sz="1400" dirty="0"/>
              <a:t>Result:</a:t>
            </a:r>
          </a:p>
          <a:p>
            <a:pPr marL="0" indent="0"/>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854276450"/>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381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pt-BR" sz="1100" b="0" dirty="0"/>
              <a:t>5247 in </a:t>
            </a:r>
            <a:r>
              <a:rPr lang="pt-BR" sz="1100" b="0" dirty="0">
                <a:hlinkClick r:id="rId2"/>
              </a:rPr>
              <a:t>11-22/0601r1</a:t>
            </a:r>
            <a:r>
              <a:rPr lang="pt-BR" sz="1100" b="0" dirty="0"/>
              <a:t> 						</a:t>
            </a:r>
            <a:r>
              <a:rPr lang="pt-BR" sz="1100" b="0" i="1" dirty="0"/>
              <a:t>[1 </a:t>
            </a:r>
            <a:r>
              <a:rPr lang="en-US" sz="1100" b="0" i="1" dirty="0"/>
              <a:t>CID, Discussed on April 28, 2022; No SP]</a:t>
            </a:r>
            <a:endParaRPr lang="pt-BR" sz="1100" b="0" i="1" dirty="0"/>
          </a:p>
          <a:p>
            <a:pPr marL="171450" indent="-171450">
              <a:buFont typeface="Arial" panose="020B0604020202020204" pitchFamily="34" charset="0"/>
              <a:buChar char="•"/>
            </a:pPr>
            <a:r>
              <a:rPr lang="pt-BR" sz="1100" b="0" dirty="0"/>
              <a:t>5360 in </a:t>
            </a:r>
            <a:r>
              <a:rPr lang="pt-BR" sz="1100" b="0" dirty="0">
                <a:hlinkClick r:id="rId3"/>
              </a:rPr>
              <a:t>11-22/0575r2</a:t>
            </a:r>
            <a:r>
              <a:rPr lang="pt-BR" sz="1100" b="0" dirty="0"/>
              <a:t> 						</a:t>
            </a:r>
            <a:r>
              <a:rPr lang="pt-BR" sz="1100" b="0" i="1" dirty="0"/>
              <a:t>[1</a:t>
            </a:r>
            <a:r>
              <a:rPr lang="en-US" sz="1100" b="0" i="1" dirty="0"/>
              <a:t> CID, Discussed on May 5, 2022; No SP]</a:t>
            </a:r>
            <a:endParaRPr lang="pt-BR" sz="1100" b="0" i="1" dirty="0"/>
          </a:p>
          <a:p>
            <a:pPr marL="171450" indent="-171450">
              <a:buFont typeface="Arial" panose="020B0604020202020204" pitchFamily="34" charset="0"/>
              <a:buChar char="•"/>
            </a:pPr>
            <a:r>
              <a:rPr lang="pt-BR" sz="1100" b="0" dirty="0"/>
              <a:t>5876, 6335, 6411, 8053 in </a:t>
            </a:r>
            <a:r>
              <a:rPr lang="pt-BR" sz="1100" b="0" dirty="0">
                <a:hlinkClick r:id="rId4"/>
              </a:rPr>
              <a:t>11-22/0139r1</a:t>
            </a:r>
            <a:r>
              <a:rPr lang="pt-BR" sz="1100" b="0" dirty="0"/>
              <a:t> 				</a:t>
            </a:r>
            <a:r>
              <a:rPr lang="pt-BR" sz="1100" b="0" i="1" dirty="0"/>
              <a:t>[4 </a:t>
            </a:r>
            <a:r>
              <a:rPr lang="en-US" sz="1100" b="0" i="1" dirty="0"/>
              <a:t>CIDs, Discussed on April 28, 2022; No SP] </a:t>
            </a:r>
            <a:endParaRPr lang="pt-BR" sz="1100" b="0" i="1" dirty="0"/>
          </a:p>
          <a:p>
            <a:pPr marL="171450" indent="-171450">
              <a:buFont typeface="Arial" panose="020B0604020202020204" pitchFamily="34" charset="0"/>
              <a:buChar char="•"/>
            </a:pPr>
            <a:r>
              <a:rPr lang="pt-BR" sz="1100" b="0" dirty="0"/>
              <a:t>5926, 6420, 6421, 6879, 6885, 6896, 7868 in </a:t>
            </a:r>
            <a:r>
              <a:rPr lang="pt-BR" sz="1100" b="0" dirty="0">
                <a:hlinkClick r:id="rId5"/>
              </a:rPr>
              <a:t>11-22/0254r3</a:t>
            </a:r>
            <a:r>
              <a:rPr lang="pt-BR" sz="1100" b="0" dirty="0"/>
              <a:t> 		</a:t>
            </a:r>
            <a:r>
              <a:rPr lang="pt-BR" sz="1100" b="0" i="1" dirty="0"/>
              <a:t>[7 </a:t>
            </a:r>
            <a:r>
              <a:rPr lang="en-US" sz="1100" b="0" i="1" dirty="0"/>
              <a:t>CIDs was discussed on April 14 and May 5, 2022; No SP]</a:t>
            </a:r>
            <a:endParaRPr lang="pt-BR" sz="1100" b="0" i="1" dirty="0"/>
          </a:p>
          <a:p>
            <a:pPr marL="0" indent="0"/>
            <a:endParaRPr lang="en-US" sz="1100" b="0" dirty="0"/>
          </a:p>
          <a:p>
            <a:pPr marL="0" indent="0"/>
            <a:r>
              <a:rPr lang="en-US" sz="1400" dirty="0"/>
              <a:t>Move: 				Second:</a:t>
            </a:r>
          </a:p>
          <a:p>
            <a:pPr marL="0" indent="0"/>
            <a:r>
              <a:rPr lang="en-US" sz="1400" dirty="0"/>
              <a:t>Discussion:</a:t>
            </a:r>
            <a:endParaRPr lang="en-US" sz="1400" b="0" dirty="0"/>
          </a:p>
          <a:p>
            <a:r>
              <a:rPr lang="en-US" sz="1400" dirty="0"/>
              <a:t>Result:</a:t>
            </a:r>
          </a:p>
          <a:p>
            <a:pPr marL="0" indent="0"/>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491850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164 (Joint-2)</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rPr>
              <a:t>1102, 1740, 1769, 1846, 1916, 2572, 3363, 1141 in </a:t>
            </a:r>
            <a:r>
              <a:rPr lang="en-US" sz="14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hlinkClick r:id="rId2"/>
              </a:rPr>
              <a:t>330r2</a:t>
            </a:r>
            <a:endParaRPr lang="en-US" sz="14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endParaRPr>
          </a:p>
          <a:p>
            <a:pPr marL="285750">
              <a:buFont typeface="Arial" panose="020B0604020202020204" pitchFamily="34" charset="0"/>
              <a:buChar char="•"/>
            </a:pPr>
            <a:r>
              <a:rPr lang="en-US" sz="1600" dirty="0">
                <a:latin typeface="Times New Roman" panose="02020603050405020304" pitchFamily="18" charset="0"/>
                <a:ea typeface="SimSun" panose="02010600030101010101" pitchFamily="2" charset="-122"/>
                <a:cs typeface="Times New Roman" panose="02020603050405020304" pitchFamily="18" charset="0"/>
              </a:rPr>
              <a:t>And </a:t>
            </a:r>
            <a:r>
              <a:rPr lang="en-US" sz="1600" dirty="0"/>
              <a:t>to accept changes to the TGbe draft as specified in the following document:</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3"/>
              </a:rPr>
              <a:t>440r2</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endParaRPr lang="en-US" sz="1200" dirty="0"/>
          </a:p>
          <a:p>
            <a:pPr marL="0" indent="0"/>
            <a:r>
              <a:rPr lang="en-US" sz="1600" dirty="0"/>
              <a:t>Move: Wook Bong Lee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and PDTs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079871411"/>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C9C82-B24B-4544-B927-3E5E35CEFFD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10DE83E-03E1-4002-B894-AE002AFA28E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5FBE7395-2929-4D01-9009-C13FE50D88A9}"/>
              </a:ext>
            </a:extLst>
          </p:cNvPr>
          <p:cNvSpPr>
            <a:spLocks noGrp="1"/>
          </p:cNvSpPr>
          <p:nvPr>
            <p:ph type="sldNum" idx="12"/>
          </p:nvPr>
        </p:nvSpPr>
        <p:spPr/>
        <p:txBody>
          <a:bodyPr/>
          <a:lstStyle/>
          <a:p>
            <a:r>
              <a:rPr lang="en-GB"/>
              <a:t>Slide </a:t>
            </a:r>
            <a:fld id="{440F5867-744E-4AA6-B0ED-4C44D2DFBB7B}" type="slidenum">
              <a:rPr lang="en-GB" smtClean="0"/>
              <a:pPr/>
              <a:t>290</a:t>
            </a:fld>
            <a:endParaRPr lang="en-GB" dirty="0"/>
          </a:p>
        </p:txBody>
      </p:sp>
      <p:sp>
        <p:nvSpPr>
          <p:cNvPr id="5" name="Footer Placeholder 4">
            <a:extLst>
              <a:ext uri="{FF2B5EF4-FFF2-40B4-BE49-F238E27FC236}">
                <a16:creationId xmlns:a16="http://schemas.microsoft.com/office/drawing/2014/main" id="{A060B4B9-223A-4DC1-8F14-22853E530EF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E86EDB2-9777-43A0-B741-1562309834D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08469952"/>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291</a:t>
            </a:fld>
            <a:endParaRPr lang="en-GB" dirty="0"/>
          </a:p>
        </p:txBody>
      </p:sp>
    </p:spTree>
    <p:extLst>
      <p:ext uri="{BB962C8B-B14F-4D97-AF65-F5344CB8AC3E}">
        <p14:creationId xmlns:p14="http://schemas.microsoft.com/office/powerpoint/2010/main" val="723313555"/>
      </p:ext>
    </p:extLst>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8429E-9BC4-44FC-93E5-E7E87311F8DF}"/>
              </a:ext>
            </a:extLst>
          </p:cNvPr>
          <p:cNvSpPr>
            <a:spLocks noGrp="1"/>
          </p:cNvSpPr>
          <p:nvPr>
            <p:ph type="title"/>
          </p:nvPr>
        </p:nvSpPr>
        <p:spPr/>
        <p:txBody>
          <a:bodyPr/>
          <a:lstStyle/>
          <a:p>
            <a:r>
              <a:rPr lang="en-US" dirty="0"/>
              <a:t>Ad-hoc?</a:t>
            </a:r>
          </a:p>
        </p:txBody>
      </p:sp>
      <p:sp>
        <p:nvSpPr>
          <p:cNvPr id="3" name="Content Placeholder 2">
            <a:extLst>
              <a:ext uri="{FF2B5EF4-FFF2-40B4-BE49-F238E27FC236}">
                <a16:creationId xmlns:a16="http://schemas.microsoft.com/office/drawing/2014/main" id="{980FDAFD-9529-471E-BB5B-9140ED5C724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8198388-37D7-41DC-9BF0-B3D434569B01}"/>
              </a:ext>
            </a:extLst>
          </p:cNvPr>
          <p:cNvSpPr>
            <a:spLocks noGrp="1"/>
          </p:cNvSpPr>
          <p:nvPr>
            <p:ph type="sldNum" idx="12"/>
          </p:nvPr>
        </p:nvSpPr>
        <p:spPr/>
        <p:txBody>
          <a:bodyPr/>
          <a:lstStyle/>
          <a:p>
            <a:r>
              <a:rPr lang="en-GB"/>
              <a:t>Slide </a:t>
            </a:r>
            <a:fld id="{440F5867-744E-4AA6-B0ED-4C44D2DFBB7B}" type="slidenum">
              <a:rPr lang="en-GB" smtClean="0"/>
              <a:pPr/>
              <a:t>292</a:t>
            </a:fld>
            <a:endParaRPr lang="en-GB" dirty="0"/>
          </a:p>
        </p:txBody>
      </p:sp>
      <p:sp>
        <p:nvSpPr>
          <p:cNvPr id="5" name="Footer Placeholder 4">
            <a:extLst>
              <a:ext uri="{FF2B5EF4-FFF2-40B4-BE49-F238E27FC236}">
                <a16:creationId xmlns:a16="http://schemas.microsoft.com/office/drawing/2014/main" id="{DD5E4829-2206-4A59-AE67-C0231ACF37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13511EF-14F0-46FB-BC1B-BC7966851F0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33280087"/>
      </p:ext>
    </p:extLst>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37D24-6111-4948-B2F8-6D2E8A18A8B3}"/>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A6906400-0AC0-4421-A4E5-A2B3299C612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F23D479-16BC-478D-8852-B440F66C8C20}"/>
              </a:ext>
            </a:extLst>
          </p:cNvPr>
          <p:cNvSpPr>
            <a:spLocks noGrp="1"/>
          </p:cNvSpPr>
          <p:nvPr>
            <p:ph type="sldNum" idx="12"/>
          </p:nvPr>
        </p:nvSpPr>
        <p:spPr/>
        <p:txBody>
          <a:bodyPr/>
          <a:lstStyle/>
          <a:p>
            <a:r>
              <a:rPr lang="en-GB"/>
              <a:t>Slide </a:t>
            </a:r>
            <a:fld id="{440F5867-744E-4AA6-B0ED-4C44D2DFBB7B}" type="slidenum">
              <a:rPr lang="en-GB" smtClean="0"/>
              <a:pPr/>
              <a:t>293</a:t>
            </a:fld>
            <a:endParaRPr lang="en-GB" dirty="0"/>
          </a:p>
        </p:txBody>
      </p:sp>
      <p:sp>
        <p:nvSpPr>
          <p:cNvPr id="5" name="Footer Placeholder 4">
            <a:extLst>
              <a:ext uri="{FF2B5EF4-FFF2-40B4-BE49-F238E27FC236}">
                <a16:creationId xmlns:a16="http://schemas.microsoft.com/office/drawing/2014/main" id="{DE6B0DF4-93C6-4D72-8018-E26471706C8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34D1938-885B-429F-A8E3-06ACE2B8158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96223136"/>
      </p:ext>
    </p:extLst>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rgbClr val="FF0000"/>
                </a:solidFill>
              </a:rPr>
              <a:t>Motion A</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 in 11-22/</a:t>
            </a:r>
            <a:r>
              <a:rPr lang="en-US" sz="1600" b="0" dirty="0" err="1">
                <a:solidFill>
                  <a:schemeClr val="tx1"/>
                </a:solidFill>
              </a:rPr>
              <a:t>rx</a:t>
            </a:r>
            <a:endParaRPr lang="en-US" altLang="en-US" sz="1600" b="0"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a:t>
            </a:r>
          </a:p>
          <a:p>
            <a:r>
              <a:rPr lang="en-US" sz="1400" dirty="0"/>
              <a:t>										</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579530871"/>
      </p:ext>
    </p:extLst>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B</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X in 11-22/xr0					</a:t>
            </a:r>
            <a:r>
              <a:rPr lang="en-US" sz="1100" b="0" i="1" dirty="0">
                <a:solidFill>
                  <a:schemeClr val="tx1"/>
                </a:solidFill>
              </a:rPr>
              <a:t>[X CIDs, Discussed on May 9’22: SP]</a:t>
            </a:r>
            <a:endParaRPr lang="en-US" sz="1100" b="0" dirty="0">
              <a:solidFill>
                <a:schemeClr val="tx1"/>
              </a:solidFill>
            </a:endParaRP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Second: </a:t>
            </a:r>
          </a:p>
          <a:p>
            <a:pPr marL="0" indent="0"/>
            <a:r>
              <a:rPr lang="en-US" sz="1200" dirty="0"/>
              <a:t>Discussion: </a:t>
            </a:r>
          </a:p>
          <a:p>
            <a:pPr marL="0" indent="0"/>
            <a:r>
              <a:rPr lang="en-US" sz="1200" dirty="0"/>
              <a:t>Result:</a:t>
            </a:r>
            <a:endParaRPr lang="en-US" sz="1200" i="1" dirty="0"/>
          </a:p>
          <a:p>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265793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January 06</a:t>
            </a:r>
            <a:r>
              <a:rPr lang="en-US" baseline="30000" dirty="0"/>
              <a:t>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748830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D0.4 draft after incorporating the approved changes as specified in </a:t>
            </a:r>
            <a:r>
              <a:rPr lang="en-US" sz="1600" dirty="0">
                <a:solidFill>
                  <a:schemeClr val="tx1"/>
                </a:solidFill>
              </a:rPr>
              <a:t>Motions 152 to 164 (motions with numerical values)</a:t>
            </a:r>
            <a:r>
              <a:rPr lang="en-US" sz="1600" dirty="0"/>
              <a:t>.</a:t>
            </a:r>
          </a:p>
          <a:p>
            <a:pPr>
              <a:buFont typeface="Arial" panose="020B0604020202020204" pitchFamily="34" charset="0"/>
              <a:buChar char="•"/>
            </a:pPr>
            <a:endParaRPr lang="en-US" sz="1600" dirty="0"/>
          </a:p>
          <a:p>
            <a:pPr marL="0" indent="0"/>
            <a:r>
              <a:rPr lang="en-US" sz="1600" dirty="0"/>
              <a:t>Move: Laurent Cariou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5105484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B8B1C-1E5A-4358-9016-FD797DD3B634}"/>
              </a:ext>
            </a:extLst>
          </p:cNvPr>
          <p:cNvSpPr>
            <a:spLocks noGrp="1"/>
          </p:cNvSpPr>
          <p:nvPr>
            <p:ph type="title"/>
          </p:nvPr>
        </p:nvSpPr>
        <p:spPr/>
        <p:txBody>
          <a:bodyPr/>
          <a:lstStyle/>
          <a:p>
            <a:r>
              <a:rPr lang="en-US" dirty="0"/>
              <a:t>Timeline Update Motion</a:t>
            </a:r>
          </a:p>
        </p:txBody>
      </p:sp>
      <p:sp>
        <p:nvSpPr>
          <p:cNvPr id="3" name="Content Placeholder 2">
            <a:extLst>
              <a:ext uri="{FF2B5EF4-FFF2-40B4-BE49-F238E27FC236}">
                <a16:creationId xmlns:a16="http://schemas.microsoft.com/office/drawing/2014/main" id="{2ADE91BD-538C-4E05-9E09-C37134AC9535}"/>
              </a:ext>
            </a:extLst>
          </p:cNvPr>
          <p:cNvSpPr>
            <a:spLocks noGrp="1"/>
          </p:cNvSpPr>
          <p:nvPr>
            <p:ph idx="1"/>
          </p:nvPr>
        </p:nvSpPr>
        <p:spPr>
          <a:xfrm>
            <a:off x="685800" y="1981200"/>
            <a:ext cx="7770813" cy="4494213"/>
          </a:xfrm>
        </p:spPr>
        <p:txBody>
          <a:bodyPr/>
          <a:lstStyle/>
          <a:p>
            <a:r>
              <a:rPr lang="en-US" sz="1600" dirty="0"/>
              <a:t>Move to amend TGbe Timeline as follows:</a:t>
            </a:r>
          </a:p>
          <a:p>
            <a:pPr lvl="1">
              <a:buFont typeface="Arial" panose="020B0604020202020204" pitchFamily="34" charset="0"/>
              <a:buChar char="•"/>
            </a:pPr>
            <a:r>
              <a:rPr lang="en-US" altLang="en-US" sz="1400" dirty="0">
                <a:solidFill>
                  <a:schemeClr val="tx1"/>
                </a:solidFill>
              </a:rPr>
              <a:t>PAR approved										Mar 2019</a:t>
            </a:r>
          </a:p>
          <a:p>
            <a:pPr lvl="1">
              <a:buFont typeface="Arial" panose="020B0604020202020204" pitchFamily="34" charset="0"/>
              <a:buChar char="•"/>
            </a:pPr>
            <a:r>
              <a:rPr lang="en-US" altLang="en-US" sz="1400" dirty="0">
                <a:solidFill>
                  <a:schemeClr val="tx1"/>
                </a:solidFill>
              </a:rPr>
              <a:t>First TG meeting									May 2019</a:t>
            </a:r>
          </a:p>
          <a:p>
            <a:pPr lvl="1">
              <a:buFont typeface="Arial" panose="020B0604020202020204" pitchFamily="34" charset="0"/>
              <a:buChar char="•"/>
            </a:pPr>
            <a:r>
              <a:rPr lang="en-US" altLang="en-US" sz="1400" dirty="0">
                <a:solidFill>
                  <a:schemeClr val="tx1"/>
                </a:solidFill>
              </a:rPr>
              <a:t>D0.1 											Sept 2020</a:t>
            </a:r>
          </a:p>
          <a:p>
            <a:pPr lvl="1">
              <a:buFont typeface="Arial" panose="020B0604020202020204" pitchFamily="34" charset="0"/>
              <a:buChar char="•"/>
            </a:pPr>
            <a:r>
              <a:rPr lang="en-US" altLang="en-US" sz="1400" dirty="0"/>
              <a:t>D1.0 </a:t>
            </a:r>
            <a:r>
              <a:rPr lang="en-US" altLang="en-US" sz="1400" strike="sngStrike" dirty="0">
                <a:solidFill>
                  <a:srgbClr val="FF0000"/>
                </a:solidFill>
              </a:rPr>
              <a:t>Letter Ballot </a:t>
            </a:r>
            <a:r>
              <a:rPr lang="en-US" altLang="en-US" sz="1400" dirty="0">
                <a:solidFill>
                  <a:srgbClr val="FF0000"/>
                </a:solidFill>
              </a:rPr>
              <a:t> </a:t>
            </a:r>
            <a:r>
              <a:rPr lang="en-US" altLang="en-US" sz="1400" u="sng" dirty="0">
                <a:solidFill>
                  <a:srgbClr val="FF0000"/>
                </a:solidFill>
              </a:rPr>
              <a:t>WG Comment Collection 	</a:t>
            </a:r>
            <a:r>
              <a:rPr lang="en-US" altLang="en-US" sz="1400" dirty="0"/>
              <a:t>				May 2021</a:t>
            </a:r>
          </a:p>
          <a:p>
            <a:pPr lvl="1">
              <a:buFont typeface="Arial" panose="020B0604020202020204" pitchFamily="34" charset="0"/>
              <a:buChar char="•"/>
            </a:pPr>
            <a:r>
              <a:rPr lang="en-US" altLang="en-US" sz="1400" dirty="0"/>
              <a:t>D2.0 </a:t>
            </a:r>
            <a:r>
              <a:rPr lang="en-US" altLang="en-US" sz="1400" strike="sngStrike" dirty="0">
                <a:solidFill>
                  <a:srgbClr val="FF0000"/>
                </a:solidFill>
              </a:rPr>
              <a:t>LB recirculation</a:t>
            </a:r>
            <a:r>
              <a:rPr lang="en-US" altLang="en-US" sz="1400" u="sng" dirty="0">
                <a:solidFill>
                  <a:srgbClr val="FF0000"/>
                </a:solidFill>
              </a:rPr>
              <a:t> WG Comment Collection</a:t>
            </a:r>
            <a:r>
              <a:rPr lang="en-US" altLang="en-US" sz="1400" dirty="0"/>
              <a:t>				Mar 2022</a:t>
            </a:r>
          </a:p>
          <a:p>
            <a:pPr lvl="1">
              <a:buFont typeface="Arial" panose="020B0604020202020204" pitchFamily="34" charset="0"/>
              <a:buChar char="•"/>
            </a:pPr>
            <a:r>
              <a:rPr lang="en-US" altLang="en-US" sz="1400" dirty="0"/>
              <a:t>D3.0 L</a:t>
            </a:r>
            <a:r>
              <a:rPr lang="en-US" altLang="en-US" sz="1400" u="sng" dirty="0">
                <a:solidFill>
                  <a:srgbClr val="FF0000"/>
                </a:solidFill>
              </a:rPr>
              <a:t>etter</a:t>
            </a:r>
            <a:r>
              <a:rPr lang="en-US" altLang="en-US" sz="1400" dirty="0"/>
              <a:t> B</a:t>
            </a:r>
            <a:r>
              <a:rPr lang="en-US" altLang="en-US" sz="1400" u="sng" dirty="0">
                <a:solidFill>
                  <a:srgbClr val="FF0000"/>
                </a:solidFill>
              </a:rPr>
              <a:t>allot</a:t>
            </a:r>
            <a:r>
              <a:rPr lang="en-US" altLang="en-US" sz="1400" dirty="0"/>
              <a:t> </a:t>
            </a:r>
            <a:r>
              <a:rPr lang="en-US" altLang="en-US" sz="1400" strike="sngStrike" dirty="0">
                <a:solidFill>
                  <a:srgbClr val="FF0000"/>
                </a:solidFill>
              </a:rPr>
              <a:t>recirculation </a:t>
            </a:r>
            <a:r>
              <a:rPr lang="en-US" altLang="en-US" sz="1400" dirty="0"/>
              <a:t>							Nov  2022</a:t>
            </a:r>
          </a:p>
          <a:p>
            <a:pPr lvl="1">
              <a:buFont typeface="Arial" panose="020B0604020202020204" pitchFamily="34" charset="0"/>
              <a:buChar char="•"/>
            </a:pPr>
            <a:r>
              <a:rPr lang="en-US" altLang="en-US" sz="1400" dirty="0"/>
              <a:t>Initial Sponsor Ballot (D4.0)							May 2023</a:t>
            </a:r>
          </a:p>
          <a:p>
            <a:pPr lvl="1">
              <a:buFont typeface="Arial" panose="020B0604020202020204" pitchFamily="34" charset="0"/>
              <a:buChar char="•"/>
            </a:pPr>
            <a:r>
              <a:rPr lang="en-US" altLang="en-US" sz="1400" dirty="0"/>
              <a:t>Final 802.11 WG approval								Mar 2024</a:t>
            </a:r>
          </a:p>
          <a:p>
            <a:pPr lvl="1">
              <a:buFont typeface="Arial" panose="020B0604020202020204" pitchFamily="34" charset="0"/>
              <a:buChar char="•"/>
            </a:pPr>
            <a:r>
              <a:rPr lang="en-US" altLang="en-US" sz="1400" dirty="0"/>
              <a:t>802 EC approval									Mar 2024</a:t>
            </a:r>
          </a:p>
          <a:p>
            <a:pPr lvl="1">
              <a:buFont typeface="Arial" panose="020B0604020202020204" pitchFamily="34" charset="0"/>
              <a:buChar char="•"/>
            </a:pPr>
            <a:r>
              <a:rPr lang="en-US" altLang="en-US" sz="1400" dirty="0" err="1"/>
              <a:t>RevCom</a:t>
            </a:r>
            <a:r>
              <a:rPr lang="en-US" altLang="en-US" sz="1400" dirty="0"/>
              <a:t> and SASB approval							May 2024</a:t>
            </a:r>
          </a:p>
          <a:p>
            <a:pPr marL="0" indent="0"/>
            <a:endParaRPr lang="en-US" sz="1400" dirty="0"/>
          </a:p>
          <a:p>
            <a:pPr marL="0" indent="0"/>
            <a:r>
              <a:rPr lang="en-US" sz="1400" dirty="0"/>
              <a:t>Move: Bin Tian						Second: Matthew Fischer</a:t>
            </a:r>
          </a:p>
          <a:p>
            <a:pPr marL="0" indent="0"/>
            <a:r>
              <a:rPr lang="en-US" sz="1400" dirty="0"/>
              <a:t>Discussion: Minor discussion on whether motion number is needed. Not necessary.</a:t>
            </a:r>
          </a:p>
          <a:p>
            <a:r>
              <a:rPr lang="en-US" sz="1400" dirty="0"/>
              <a:t>Result: </a:t>
            </a:r>
            <a:r>
              <a:rPr lang="en-US" sz="1400" dirty="0">
                <a:highlight>
                  <a:srgbClr val="00FF00"/>
                </a:highlight>
              </a:rPr>
              <a:t>Approved with unanimous consent.</a:t>
            </a:r>
          </a:p>
          <a:p>
            <a:endParaRPr lang="en-US" sz="1600" dirty="0"/>
          </a:p>
        </p:txBody>
      </p:sp>
      <p:sp>
        <p:nvSpPr>
          <p:cNvPr id="4" name="Slide Number Placeholder 3">
            <a:extLst>
              <a:ext uri="{FF2B5EF4-FFF2-40B4-BE49-F238E27FC236}">
                <a16:creationId xmlns:a16="http://schemas.microsoft.com/office/drawing/2014/main" id="{05BC67D3-74E5-4DC9-A4EA-54FD7E0A917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1232C10-016E-4331-876A-61793C070ED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5EA9B23-2B9F-4E45-9C86-BC08EF71C4F7}"/>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269451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13593886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166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3055, 3063 in </a:t>
            </a:r>
            <a:r>
              <a:rPr lang="en-US" sz="1400" dirty="0">
                <a:hlinkClick r:id="rId2"/>
              </a:rPr>
              <a:t>350r2</a:t>
            </a:r>
            <a:r>
              <a:rPr lang="en-US" sz="1400" dirty="0"/>
              <a:t> </a:t>
            </a:r>
            <a:r>
              <a:rPr lang="en-US" sz="1400" i="1" dirty="0"/>
              <a:t>[2 CIDs]</a:t>
            </a:r>
          </a:p>
          <a:p>
            <a:pPr lvl="1">
              <a:buFont typeface="Arial" panose="020B0604020202020204" pitchFamily="34" charset="0"/>
              <a:buChar char="•"/>
            </a:pPr>
            <a:r>
              <a:rPr lang="en-US" sz="1400" dirty="0"/>
              <a:t>1556, 3280, 3281, 3282, 3283, 2763 in </a:t>
            </a:r>
            <a:r>
              <a:rPr lang="en-US" sz="1400" dirty="0">
                <a:hlinkClick r:id="rId3"/>
              </a:rPr>
              <a:t>371r1</a:t>
            </a:r>
            <a:r>
              <a:rPr lang="en-US" sz="1400" dirty="0"/>
              <a:t> </a:t>
            </a:r>
            <a:r>
              <a:rPr lang="en-US" sz="1400" i="1" dirty="0"/>
              <a:t>[6 CIDs]</a:t>
            </a:r>
          </a:p>
          <a:p>
            <a:pPr lvl="1">
              <a:buFont typeface="Arial" panose="020B0604020202020204" pitchFamily="34" charset="0"/>
              <a:buChar char="•"/>
            </a:pPr>
            <a:r>
              <a:rPr lang="en-US" sz="1400" dirty="0"/>
              <a:t>1357, 1358, 1359, 1361, 1362, 1364, 1365, 1366, 1367, 1368, 1562, 1613, 1614, 1615, 1620, 1621, 2176, 2177, 2178, 2399, 2400, 2401, 2402, 2628, 2629, 2630, 2631, 2750, 2793, 2795, 2797, 2802, 2803, 2932, 2933, 2948, 3001, 3002, 3003, 3046, 3048, 3176, 3177, 3179, 3180, 3181, 3182, 3187, 3287, 3288, 3290, 3291 in </a:t>
            </a:r>
            <a:r>
              <a:rPr lang="en-US" sz="1400" dirty="0">
                <a:hlinkClick r:id="rId4"/>
              </a:rPr>
              <a:t>354r3</a:t>
            </a:r>
            <a:r>
              <a:rPr lang="en-US" sz="1400" dirty="0"/>
              <a:t> </a:t>
            </a:r>
            <a:r>
              <a:rPr lang="en-US" sz="1400" i="1" dirty="0"/>
              <a:t>[52 CIDs]</a:t>
            </a:r>
          </a:p>
          <a:p>
            <a:pPr lvl="1">
              <a:buFont typeface="Arial" panose="020B0604020202020204" pitchFamily="34" charset="0"/>
              <a:buChar char="•"/>
            </a:pPr>
            <a:r>
              <a:rPr lang="en-US" sz="1400" dirty="0"/>
              <a:t>2674 in </a:t>
            </a:r>
            <a:r>
              <a:rPr lang="en-US" sz="1400" dirty="0">
                <a:hlinkClick r:id="rId5"/>
              </a:rPr>
              <a:t>384r2</a:t>
            </a:r>
            <a:r>
              <a:rPr lang="en-US" sz="1400" dirty="0"/>
              <a:t> </a:t>
            </a:r>
            <a:r>
              <a:rPr lang="en-US" sz="1400" i="1" dirty="0"/>
              <a:t>[1 CID]</a:t>
            </a:r>
          </a:p>
          <a:p>
            <a:pPr lvl="1">
              <a:buFont typeface="Arial" panose="020B0604020202020204" pitchFamily="34" charset="0"/>
              <a:buChar char="•"/>
            </a:pPr>
            <a:r>
              <a:rPr lang="en-US" sz="1400" dirty="0"/>
              <a:t>1239, 2676, 1517, 1603, 1263, 1264, 3261, 1266, 1980, 3087, 2983, 3088, 3262, 1982, 1983, 3089, 3090, 3091, 1267, 3092, 3093, 3263, 3264, 3265, 3266, 2987 in </a:t>
            </a:r>
            <a:r>
              <a:rPr lang="en-US" sz="1400" dirty="0">
                <a:hlinkClick r:id="rId6"/>
              </a:rPr>
              <a:t>360r5</a:t>
            </a:r>
            <a:r>
              <a:rPr lang="en-US" sz="1400" dirty="0"/>
              <a:t> </a:t>
            </a:r>
            <a:r>
              <a:rPr lang="en-US" sz="1400" i="1" dirty="0"/>
              <a:t>[26 CIDs]</a:t>
            </a:r>
          </a:p>
          <a:p>
            <a:pPr marL="0" indent="0"/>
            <a:r>
              <a:rPr lang="en-US" sz="1600" dirty="0"/>
              <a:t>Move: Edward Au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1180074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167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800" dirty="0"/>
              <a:t>Move to approve resolutions to the CIDs:</a:t>
            </a:r>
          </a:p>
          <a:p>
            <a:pPr marL="685800" lvl="1">
              <a:buFont typeface="Arial" panose="020B0604020202020204" pitchFamily="34" charset="0"/>
              <a:buChar char="•"/>
            </a:pPr>
            <a:r>
              <a:rPr lang="en-US" sz="1400" dirty="0"/>
              <a:t>1082,1268,1981,2254,2773,1270,1269,1518,1604,2668, 3160, 3161,1261, 1262, 1271, 1273, 1519, 2722, 2986, 2989, 1605, 2988, 1272, 2774, 2775, 2776, 2942 in </a:t>
            </a:r>
            <a:r>
              <a:rPr lang="en-US" sz="1400" dirty="0">
                <a:hlinkClick r:id="rId2"/>
              </a:rPr>
              <a:t>331r4</a:t>
            </a:r>
            <a:r>
              <a:rPr lang="en-US" sz="1400" dirty="0"/>
              <a:t> </a:t>
            </a:r>
            <a:r>
              <a:rPr lang="en-US" sz="1400" i="1" dirty="0"/>
              <a:t>[27 CIDs]</a:t>
            </a:r>
          </a:p>
          <a:p>
            <a:pPr marL="685800" lvl="1">
              <a:buFont typeface="Arial" panose="020B0604020202020204" pitchFamily="34" charset="0"/>
              <a:buChar char="•"/>
            </a:pPr>
            <a:r>
              <a:rPr lang="en-US" sz="1400" dirty="0"/>
              <a:t>1251, 1590, 1591, 1996, 3042, 2606 in </a:t>
            </a:r>
            <a:r>
              <a:rPr lang="en-US" sz="1400" dirty="0">
                <a:hlinkClick r:id="rId3"/>
              </a:rPr>
              <a:t>310r2</a:t>
            </a:r>
            <a:r>
              <a:rPr lang="en-US" sz="1400" dirty="0"/>
              <a:t> </a:t>
            </a:r>
            <a:r>
              <a:rPr lang="en-US" sz="1400" i="1" dirty="0"/>
              <a:t>[6 CIDs]</a:t>
            </a:r>
          </a:p>
          <a:p>
            <a:pPr marL="685800" lvl="1">
              <a:buFont typeface="Arial" panose="020B0604020202020204" pitchFamily="34" charset="0"/>
              <a:buChar char="•"/>
            </a:pPr>
            <a:r>
              <a:rPr lang="en-US" sz="1400" dirty="0"/>
              <a:t>1379, 1380, 1381, 1383, 1384, </a:t>
            </a:r>
            <a:r>
              <a:rPr lang="en-US" sz="1400" strike="sngStrike" dirty="0">
                <a:solidFill>
                  <a:srgbClr val="FF0000"/>
                </a:solidFill>
              </a:rPr>
              <a:t>1386</a:t>
            </a:r>
            <a:r>
              <a:rPr lang="en-US" sz="1400" dirty="0">
                <a:solidFill>
                  <a:srgbClr val="FF0000"/>
                </a:solidFill>
              </a:rPr>
              <a:t>,</a:t>
            </a:r>
            <a:r>
              <a:rPr lang="en-US" sz="1400" dirty="0"/>
              <a:t> 1390, 1391, 1393, 1993, 1994, 2172, 2173, 2174, 2670, 2681, 2732, </a:t>
            </a:r>
            <a:r>
              <a:rPr lang="en-US" sz="1400" strike="sngStrike" dirty="0">
                <a:solidFill>
                  <a:srgbClr val="FF0000"/>
                </a:solidFill>
              </a:rPr>
              <a:t>2733</a:t>
            </a:r>
            <a:r>
              <a:rPr lang="en-US" sz="1400" dirty="0">
                <a:solidFill>
                  <a:srgbClr val="FF0000"/>
                </a:solidFill>
              </a:rPr>
              <a:t>,</a:t>
            </a:r>
            <a:r>
              <a:rPr lang="en-US" sz="1400" dirty="0"/>
              <a:t> 2806, </a:t>
            </a:r>
            <a:r>
              <a:rPr lang="en-US" sz="1400" strike="sngStrike" dirty="0">
                <a:solidFill>
                  <a:srgbClr val="FF0000"/>
                </a:solidFill>
              </a:rPr>
              <a:t>2807</a:t>
            </a:r>
            <a:r>
              <a:rPr lang="en-US" sz="1400" dirty="0">
                <a:solidFill>
                  <a:srgbClr val="FF0000"/>
                </a:solidFill>
              </a:rPr>
              <a:t>,</a:t>
            </a:r>
            <a:r>
              <a:rPr lang="en-US" sz="1400" dirty="0"/>
              <a:t> 2808, 3159, 3050, </a:t>
            </a:r>
            <a:r>
              <a:rPr lang="en-US" sz="1400" strike="sngStrike" dirty="0">
                <a:solidFill>
                  <a:srgbClr val="FF0000"/>
                </a:solidFill>
              </a:rPr>
              <a:t>3051</a:t>
            </a:r>
            <a:r>
              <a:rPr lang="en-US" sz="1400" dirty="0">
                <a:solidFill>
                  <a:srgbClr val="FF0000"/>
                </a:solidFill>
              </a:rPr>
              <a:t>,</a:t>
            </a:r>
            <a:r>
              <a:rPr lang="en-US" sz="1400" dirty="0"/>
              <a:t> 3052, 3053 in </a:t>
            </a:r>
            <a:r>
              <a:rPr lang="en-US" sz="1400" dirty="0">
                <a:hlinkClick r:id="rId4"/>
              </a:rPr>
              <a:t>312r3</a:t>
            </a:r>
            <a:r>
              <a:rPr lang="en-US" sz="1400" dirty="0"/>
              <a:t> </a:t>
            </a:r>
            <a:r>
              <a:rPr lang="en-US" sz="1400" i="1" dirty="0"/>
              <a:t>[2</a:t>
            </a:r>
            <a:r>
              <a:rPr lang="en-US" sz="1400" i="1" u="sng" dirty="0">
                <a:solidFill>
                  <a:srgbClr val="FF0000"/>
                </a:solidFill>
              </a:rPr>
              <a:t>2</a:t>
            </a:r>
            <a:r>
              <a:rPr lang="en-US" sz="1400" i="1" strike="sngStrike" dirty="0">
                <a:solidFill>
                  <a:srgbClr val="FF0000"/>
                </a:solidFill>
              </a:rPr>
              <a:t>6</a:t>
            </a:r>
            <a:r>
              <a:rPr lang="en-US" sz="1400" i="1" dirty="0"/>
              <a:t> CIDs]</a:t>
            </a:r>
          </a:p>
          <a:p>
            <a:pPr marL="685800" lvl="1">
              <a:buFont typeface="Arial" panose="020B0604020202020204" pitchFamily="34" charset="0"/>
              <a:buChar char="•"/>
            </a:pPr>
            <a:r>
              <a:rPr lang="en-US" sz="1400" dirty="0"/>
              <a:t>1413, 1568, 1569, 1584, 1630, 1979, 1998, 1999, 2000, 2001, 2230, 2663, 2816, 2938, 3068, 3075 in </a:t>
            </a:r>
            <a:r>
              <a:rPr lang="en-US" sz="1400" dirty="0">
                <a:hlinkClick r:id="rId5"/>
              </a:rPr>
              <a:t>415r2</a:t>
            </a:r>
            <a:r>
              <a:rPr lang="en-US" sz="1400" dirty="0"/>
              <a:t> </a:t>
            </a:r>
            <a:r>
              <a:rPr lang="en-US" sz="1400" i="1" dirty="0"/>
              <a:t>[16 CIDs]</a:t>
            </a:r>
          </a:p>
          <a:p>
            <a:pPr marL="685800" lvl="1">
              <a:buFont typeface="Arial" panose="020B0604020202020204" pitchFamily="34" charset="0"/>
              <a:buChar char="•"/>
            </a:pPr>
            <a:r>
              <a:rPr lang="en-US" sz="1400" dirty="0"/>
              <a:t>2939, 2675, 1570 in </a:t>
            </a:r>
            <a:r>
              <a:rPr lang="en-US" sz="1400" dirty="0">
                <a:hlinkClick r:id="rId6"/>
              </a:rPr>
              <a:t>522r1</a:t>
            </a:r>
            <a:r>
              <a:rPr lang="en-US" sz="1400" dirty="0"/>
              <a:t> </a:t>
            </a:r>
            <a:r>
              <a:rPr lang="en-US" sz="1400" i="1" dirty="0"/>
              <a:t>[16 CIDs]</a:t>
            </a:r>
            <a:endParaRPr lang="en-US" sz="1400" dirty="0"/>
          </a:p>
          <a:p>
            <a:pPr marL="0" indent="0"/>
            <a:r>
              <a:rPr lang="en-US" sz="1800" dirty="0"/>
              <a:t>Move: Edward Au				Second: Bin Tian</a:t>
            </a:r>
          </a:p>
          <a:p>
            <a:pPr marL="0" indent="0"/>
            <a:r>
              <a:rPr lang="en-US" sz="1800" dirty="0"/>
              <a:t>Discussion: None.</a:t>
            </a:r>
          </a:p>
          <a:p>
            <a:r>
              <a:rPr lang="en-US" sz="1800" dirty="0"/>
              <a:t>Result: </a:t>
            </a:r>
            <a:r>
              <a:rPr lang="en-US" sz="1800" dirty="0">
                <a:highlight>
                  <a:srgbClr val="00FF00"/>
                </a:highlight>
              </a:rPr>
              <a:t>Approved with unanimous consent.</a:t>
            </a:r>
          </a:p>
          <a:p>
            <a:pPr marL="0" indent="0"/>
            <a:endParaRPr lang="en-US" sz="1600" i="1"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1951757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168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400" b="0" dirty="0"/>
              <a:t>1571, 1572, 3070, 2666, 3407, 2659, 1971, 2026, 2412, 2664, 3069, 2665, 3071 in </a:t>
            </a:r>
            <a:r>
              <a:rPr lang="en-US" sz="1400" b="0" dirty="0">
                <a:hlinkClick r:id="rId2"/>
              </a:rPr>
              <a:t>416r3</a:t>
            </a:r>
            <a:r>
              <a:rPr lang="en-US" sz="1400" b="0" dirty="0"/>
              <a:t> </a:t>
            </a:r>
            <a:r>
              <a:rPr lang="en-US" sz="1400" b="0" i="1" dirty="0"/>
              <a:t>[13 CIDs</a:t>
            </a:r>
            <a:r>
              <a:rPr lang="en-US" sz="1400" b="0" dirty="0"/>
              <a:t>]</a:t>
            </a:r>
          </a:p>
          <a:p>
            <a:pPr marL="685800" lvl="1">
              <a:buFont typeface="Arial" panose="020B0604020202020204" pitchFamily="34" charset="0"/>
              <a:buChar char="•"/>
            </a:pPr>
            <a:r>
              <a:rPr lang="en-US" sz="1400" b="0" dirty="0"/>
              <a:t>1577, 1956 in </a:t>
            </a:r>
            <a:r>
              <a:rPr lang="en-US" sz="1400" b="0" dirty="0">
                <a:hlinkClick r:id="rId3"/>
              </a:rPr>
              <a:t>424r4</a:t>
            </a:r>
            <a:r>
              <a:rPr lang="en-US" sz="1400" b="0" dirty="0"/>
              <a:t> </a:t>
            </a:r>
            <a:r>
              <a:rPr lang="en-US" sz="1400" b="0" i="1" dirty="0"/>
              <a:t>[2 CIDs]</a:t>
            </a:r>
          </a:p>
          <a:p>
            <a:pPr marL="685800" lvl="1">
              <a:buFont typeface="Arial" panose="020B0604020202020204" pitchFamily="34" charset="0"/>
              <a:buChar char="•"/>
            </a:pPr>
            <a:r>
              <a:rPr lang="en-US" sz="1400" b="0" dirty="0"/>
              <a:t>1245, 1247, 1290, 1293, 1294, 1295, 1299, 1609, 1988, 1989, 1990, 1991, 2393, 2394, 2395, 2396, 2397, 2398, 2785, 2786, 2787, 2927, 2928, 2929, 2930, 2931, 3041, 3098, 3154, 3166, 3269, 3270, 3271, 3272, 3273, 3274, 1296, 1297, 1298, 2693, 2695, 2696, 2697, 2784, 2946, 3079, 2605 in </a:t>
            </a:r>
            <a:r>
              <a:rPr lang="en-US" sz="1400" b="0" dirty="0">
                <a:hlinkClick r:id="rId4"/>
              </a:rPr>
              <a:t>417r3</a:t>
            </a:r>
            <a:r>
              <a:rPr lang="en-US" sz="1400" b="0" dirty="0"/>
              <a:t> </a:t>
            </a:r>
            <a:r>
              <a:rPr lang="en-US" sz="1400" b="0" i="1" dirty="0"/>
              <a:t>[47 CIDs]</a:t>
            </a:r>
          </a:p>
          <a:p>
            <a:pPr marL="685800" lvl="1">
              <a:buFont typeface="Arial" panose="020B0604020202020204" pitchFamily="34" charset="0"/>
              <a:buChar char="•"/>
            </a:pPr>
            <a:r>
              <a:rPr lang="en-US" sz="1400" b="0" dirty="0"/>
              <a:t>1587, 2442, 2443, 2672, 2673, 2817, 2951, 2952, 2953, 3072 in </a:t>
            </a:r>
            <a:r>
              <a:rPr lang="en-US" sz="1400" b="0" dirty="0">
                <a:hlinkClick r:id="rId5"/>
              </a:rPr>
              <a:t>443r1</a:t>
            </a:r>
            <a:r>
              <a:rPr lang="en-US" sz="1400" b="0" dirty="0"/>
              <a:t> </a:t>
            </a:r>
            <a:r>
              <a:rPr lang="en-US" sz="1400" b="0" i="1" dirty="0"/>
              <a:t>[10 CIDs]</a:t>
            </a:r>
          </a:p>
          <a:p>
            <a:pPr marL="685800" lvl="1">
              <a:buFont typeface="Arial" panose="020B0604020202020204" pitchFamily="34" charset="0"/>
              <a:buChar char="•"/>
            </a:pPr>
            <a:r>
              <a:rPr lang="en-US" sz="1400" b="0" dirty="0"/>
              <a:t>1410, 3189, 3190, 3191, 2643 in </a:t>
            </a:r>
            <a:r>
              <a:rPr lang="en-US" sz="1400" b="0" dirty="0">
                <a:hlinkClick r:id="rId6"/>
              </a:rPr>
              <a:t>464r2</a:t>
            </a:r>
            <a:r>
              <a:rPr lang="en-US" sz="1400" b="0" dirty="0"/>
              <a:t> </a:t>
            </a:r>
            <a:r>
              <a:rPr lang="en-US" sz="1400" b="0" i="1" dirty="0"/>
              <a:t>[5 CIDs]</a:t>
            </a:r>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4301497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169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400" b="0" dirty="0"/>
              <a:t>1573, 1574, 1575, 1576, 3074, 3118 in </a:t>
            </a:r>
            <a:r>
              <a:rPr lang="en-US" sz="1400" b="0" dirty="0">
                <a:hlinkClick r:id="rId2"/>
              </a:rPr>
              <a:t>477r1</a:t>
            </a:r>
            <a:r>
              <a:rPr lang="en-US" sz="1400" b="0" dirty="0"/>
              <a:t> </a:t>
            </a:r>
            <a:r>
              <a:rPr lang="en-US" sz="1400" b="0" i="1" dirty="0"/>
              <a:t>[6 CIDs]</a:t>
            </a:r>
          </a:p>
          <a:p>
            <a:pPr marL="685800" lvl="1">
              <a:buFont typeface="Arial" panose="020B0604020202020204" pitchFamily="34" charset="0"/>
              <a:buChar char="•"/>
            </a:pPr>
            <a:r>
              <a:rPr lang="en-US" sz="1400" b="0" dirty="0"/>
              <a:t>3117 in </a:t>
            </a:r>
            <a:r>
              <a:rPr lang="en-US" sz="1400" b="0" dirty="0">
                <a:hlinkClick r:id="rId3"/>
              </a:rPr>
              <a:t>482r1</a:t>
            </a:r>
            <a:r>
              <a:rPr lang="en-US" sz="1400" b="0" dirty="0"/>
              <a:t> </a:t>
            </a:r>
            <a:r>
              <a:rPr lang="en-US" sz="1400" b="0" i="1" dirty="0"/>
              <a:t>[1 CID]</a:t>
            </a:r>
          </a:p>
          <a:p>
            <a:pPr marL="685800" lvl="1">
              <a:buFont typeface="Arial" panose="020B0604020202020204" pitchFamily="34" charset="0"/>
              <a:buChar char="•"/>
            </a:pPr>
            <a:r>
              <a:rPr lang="en-US" sz="1400" b="0" dirty="0"/>
              <a:t>1253, 1306 in </a:t>
            </a:r>
            <a:r>
              <a:rPr lang="en-US" sz="1400" b="0" dirty="0">
                <a:hlinkClick r:id="rId4"/>
              </a:rPr>
              <a:t>401r1</a:t>
            </a:r>
            <a:r>
              <a:rPr lang="en-US" sz="1400" b="0" dirty="0"/>
              <a:t> </a:t>
            </a:r>
            <a:r>
              <a:rPr lang="en-US" sz="1400" b="0" i="1" dirty="0"/>
              <a:t>[2 CIDs]</a:t>
            </a:r>
          </a:p>
          <a:p>
            <a:pPr marL="685800" lvl="1">
              <a:buFont typeface="Arial" panose="020B0604020202020204" pitchFamily="34" charset="0"/>
              <a:buChar char="•"/>
            </a:pPr>
            <a:r>
              <a:rPr lang="en-US" sz="1400" b="0" dirty="0"/>
              <a:t>1307, 1554 in </a:t>
            </a:r>
            <a:r>
              <a:rPr lang="en-US" sz="1400" b="0" dirty="0">
                <a:hlinkClick r:id="rId5"/>
              </a:rPr>
              <a:t>516r1</a:t>
            </a:r>
            <a:r>
              <a:rPr lang="en-US" sz="1400" b="0" dirty="0"/>
              <a:t> </a:t>
            </a:r>
            <a:r>
              <a:rPr lang="en-US" sz="1400" b="0" i="1" dirty="0"/>
              <a:t>[2 CIDs]</a:t>
            </a:r>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0617208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170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343400"/>
          </a:xfrm>
        </p:spPr>
        <p:txBody>
          <a:bodyPr/>
          <a:lstStyle/>
          <a:p>
            <a:pPr marL="0" indent="0"/>
            <a:r>
              <a:rPr lang="en-US" sz="1600" dirty="0"/>
              <a:t>Move to approve resolutions to the CIDs:</a:t>
            </a:r>
          </a:p>
          <a:p>
            <a:pPr lvl="1">
              <a:buFont typeface="Arial" panose="020B0604020202020204" pitchFamily="34" charset="0"/>
              <a:buChar char="•"/>
            </a:pPr>
            <a:r>
              <a:rPr lang="en-US" sz="1600" dirty="0"/>
              <a:t>1759, 2719, 2139, 1465, 2887, 1466, 1656, 3392, 1796, 1217 in </a:t>
            </a:r>
            <a:r>
              <a:rPr lang="en-US" sz="1600" dirty="0">
                <a:hlinkClick r:id="rId2"/>
              </a:rPr>
              <a:t>373r7</a:t>
            </a:r>
            <a:r>
              <a:rPr lang="en-US" sz="1600" dirty="0"/>
              <a:t> </a:t>
            </a:r>
            <a:r>
              <a:rPr lang="en-US" sz="1600" i="1" dirty="0"/>
              <a:t>[10 CIDs]</a:t>
            </a:r>
          </a:p>
          <a:p>
            <a:pPr lvl="1">
              <a:buFont typeface="Arial" panose="020B0604020202020204" pitchFamily="34" charset="0"/>
              <a:buChar char="•"/>
            </a:pPr>
            <a:r>
              <a:rPr lang="en-US" sz="1600" dirty="0"/>
              <a:t>2864, 2284, 2285, 2286, 2487, 2576 in </a:t>
            </a:r>
            <a:r>
              <a:rPr lang="en-US" sz="1600" dirty="0">
                <a:hlinkClick r:id="rId3"/>
              </a:rPr>
              <a:t>260r6</a:t>
            </a:r>
            <a:r>
              <a:rPr lang="en-US" sz="1600" dirty="0"/>
              <a:t> </a:t>
            </a:r>
            <a:r>
              <a:rPr lang="en-US" sz="1600" i="1" dirty="0"/>
              <a:t>[6 CIDs]</a:t>
            </a:r>
          </a:p>
          <a:p>
            <a:pPr lvl="1">
              <a:buFont typeface="Arial" panose="020B0604020202020204" pitchFamily="34" charset="0"/>
              <a:buChar char="•"/>
            </a:pPr>
            <a:r>
              <a:rPr lang="en-US" sz="1600" dirty="0"/>
              <a:t>1162, 1163, 1174, 2914, 2328, 2913, 1632, 2056, 2751, 2496, 1077, 1842, 1845, 1101 in </a:t>
            </a:r>
            <a:r>
              <a:rPr lang="en-US" sz="1600" dirty="0">
                <a:hlinkClick r:id="rId4"/>
              </a:rPr>
              <a:t>320r5</a:t>
            </a:r>
            <a:r>
              <a:rPr lang="en-US" sz="1600" dirty="0"/>
              <a:t> </a:t>
            </a:r>
            <a:r>
              <a:rPr lang="en-US" sz="1600" i="1" dirty="0"/>
              <a:t>[14 CIDs]</a:t>
            </a:r>
          </a:p>
          <a:p>
            <a:pPr lvl="1">
              <a:buFont typeface="Arial" panose="020B0604020202020204" pitchFamily="34" charset="0"/>
              <a:buChar char="•"/>
            </a:pPr>
            <a:r>
              <a:rPr lang="en-US" sz="1600" dirty="0"/>
              <a:t>2093, 2094 in </a:t>
            </a:r>
            <a:r>
              <a:rPr lang="en-US" sz="1600" dirty="0">
                <a:hlinkClick r:id="rId5"/>
              </a:rPr>
              <a:t>387r2</a:t>
            </a:r>
            <a:r>
              <a:rPr lang="en-US" sz="1600" dirty="0"/>
              <a:t> </a:t>
            </a:r>
            <a:r>
              <a:rPr lang="en-US" sz="1600" i="1" dirty="0"/>
              <a:t>[2 CIDs]</a:t>
            </a:r>
          </a:p>
          <a:p>
            <a:pPr lvl="1">
              <a:buFont typeface="Arial" panose="020B0604020202020204" pitchFamily="34" charset="0"/>
              <a:buChar char="•"/>
            </a:pPr>
            <a:r>
              <a:rPr lang="en-US" sz="1600" dirty="0"/>
              <a:t>1064, 1687, 2598, 2714, 2761, 2909, 3338, 3381, 3382 in </a:t>
            </a:r>
            <a:r>
              <a:rPr lang="en-US" sz="1600" dirty="0">
                <a:hlinkClick r:id="rId6"/>
              </a:rPr>
              <a:t>302r2</a:t>
            </a:r>
            <a:r>
              <a:rPr lang="en-US" sz="1600" dirty="0"/>
              <a:t> </a:t>
            </a:r>
            <a:r>
              <a:rPr lang="en-US" sz="1600" i="1" dirty="0"/>
              <a:t>[9 CIDs]</a:t>
            </a:r>
          </a:p>
          <a:p>
            <a:pPr lvl="1">
              <a:buFont typeface="Arial" panose="020B0604020202020204" pitchFamily="34" charset="0"/>
              <a:buChar char="•"/>
            </a:pPr>
            <a:endParaRPr lang="en-US" sz="1600" dirty="0"/>
          </a:p>
          <a:p>
            <a:pPr marL="0" indent="0"/>
            <a:r>
              <a:rPr lang="en-US" sz="1600" dirty="0"/>
              <a:t>Move: Po-Kai Huang				Second: George Cherian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0952914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171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1094, 1103, 1115, </a:t>
            </a:r>
            <a:r>
              <a:rPr lang="en-US" sz="1600" strike="sngStrike" dirty="0">
                <a:solidFill>
                  <a:srgbClr val="FF0000"/>
                </a:solidFill>
              </a:rPr>
              <a:t>1120, </a:t>
            </a:r>
            <a:r>
              <a:rPr lang="en-US" sz="1600" dirty="0"/>
              <a:t>1487, 1493, 1639, 1641, 1939, 2221, 2222, 2223, 2224, 2225, 2226, 2227, 2228, 2229, 2941, 3124, 3125, 3242 in </a:t>
            </a:r>
            <a:r>
              <a:rPr lang="en-US" sz="1600" dirty="0">
                <a:hlinkClick r:id="rId2"/>
              </a:rPr>
              <a:t>272r3</a:t>
            </a:r>
            <a:r>
              <a:rPr lang="en-US" sz="1600" dirty="0"/>
              <a:t> </a:t>
            </a:r>
            <a:r>
              <a:rPr lang="en-US" sz="1600" i="1" dirty="0"/>
              <a:t>[</a:t>
            </a:r>
            <a:r>
              <a:rPr lang="en-US" sz="1600" i="1" dirty="0">
                <a:solidFill>
                  <a:srgbClr val="FF0000"/>
                </a:solidFill>
              </a:rPr>
              <a:t>21</a:t>
            </a:r>
            <a:r>
              <a:rPr lang="en-US" sz="1600" i="1" dirty="0"/>
              <a:t> CIDs]</a:t>
            </a:r>
          </a:p>
          <a:p>
            <a:pPr lvl="1">
              <a:buFont typeface="Arial" panose="020B0604020202020204" pitchFamily="34" charset="0"/>
              <a:buChar char="•"/>
            </a:pPr>
            <a:r>
              <a:rPr lang="en-US" sz="1600" dirty="0"/>
              <a:t>1599 in </a:t>
            </a:r>
            <a:r>
              <a:rPr lang="en-US" sz="1600" dirty="0">
                <a:hlinkClick r:id="rId3"/>
              </a:rPr>
              <a:t>491r1</a:t>
            </a:r>
            <a:r>
              <a:rPr lang="en-US" sz="1600" dirty="0"/>
              <a:t> </a:t>
            </a:r>
            <a:r>
              <a:rPr lang="en-US" sz="1600" i="1" dirty="0"/>
              <a:t>[1 CID]</a:t>
            </a:r>
          </a:p>
          <a:p>
            <a:pPr lvl="1">
              <a:buFont typeface="Arial" panose="020B0604020202020204" pitchFamily="34" charset="0"/>
              <a:buChar char="•"/>
            </a:pPr>
            <a:r>
              <a:rPr lang="en-US" sz="1600" dirty="0"/>
              <a:t>2661, 2671 in </a:t>
            </a:r>
            <a:r>
              <a:rPr lang="en-US" sz="1600" dirty="0">
                <a:hlinkClick r:id="rId4"/>
              </a:rPr>
              <a:t>527r0</a:t>
            </a:r>
            <a:r>
              <a:rPr lang="en-US" sz="1600" dirty="0"/>
              <a:t> </a:t>
            </a:r>
            <a:r>
              <a:rPr lang="en-US" sz="1600" i="1" dirty="0"/>
              <a:t>[2 CIDs]</a:t>
            </a:r>
          </a:p>
          <a:p>
            <a:pPr marL="0" indent="0"/>
            <a:endParaRPr lang="en-US" sz="1600" dirty="0"/>
          </a:p>
          <a:p>
            <a:pPr marL="0" indent="0"/>
            <a:r>
              <a:rPr lang="en-US" sz="1600" dirty="0"/>
              <a:t>Move: Stephen McCann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0501879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strike="sngStrike" dirty="0">
                <a:solidFill>
                  <a:srgbClr val="FF0000"/>
                </a:solidFill>
              </a:rPr>
              <a:t>Joint: </a:t>
            </a:r>
            <a:r>
              <a:rPr lang="en-US" sz="1400" strike="sngStrike" dirty="0">
                <a:solidFill>
                  <a:srgbClr val="FF0000"/>
                </a:solidFill>
                <a:hlinkClick r:id="rId2">
                  <a:extLst>
                    <a:ext uri="{A12FA001-AC4F-418D-AE19-62706E023703}">
                      <ahyp:hlinkClr xmlns:ahyp="http://schemas.microsoft.com/office/drawing/2018/hyperlinkcolor" val="tx"/>
                    </a:ext>
                  </a:extLst>
                </a:hlinkClick>
              </a:rPr>
              <a:t>490r0</a:t>
            </a:r>
            <a:r>
              <a:rPr lang="en-US" sz="1400" strike="sngStrike" dirty="0">
                <a:solidFill>
                  <a:srgbClr val="FF0000"/>
                </a:solidFill>
              </a:rPr>
              <a:t>,</a:t>
            </a:r>
          </a:p>
          <a:p>
            <a:pPr lvl="1">
              <a:buFont typeface="Arial" panose="020B0604020202020204" pitchFamily="34" charset="0"/>
              <a:buChar char="•"/>
            </a:pPr>
            <a:r>
              <a:rPr lang="en-US" sz="1400" dirty="0"/>
              <a:t>MAC: </a:t>
            </a:r>
            <a:r>
              <a:rPr lang="en-US" sz="1400" dirty="0">
                <a:hlinkClick r:id="rId3"/>
              </a:rPr>
              <a:t>233r3</a:t>
            </a:r>
            <a:r>
              <a:rPr lang="en-US" sz="1400" dirty="0"/>
              <a:t>, </a:t>
            </a:r>
            <a:r>
              <a:rPr lang="en-US" sz="1400" dirty="0">
                <a:hlinkClick r:id="rId4"/>
              </a:rPr>
              <a:t>257r3</a:t>
            </a:r>
            <a:r>
              <a:rPr lang="en-US" sz="1400" dirty="0"/>
              <a:t>, </a:t>
            </a:r>
            <a:r>
              <a:rPr lang="en-US" sz="1400" dirty="0">
                <a:hlinkClick r:id="rId5"/>
              </a:rPr>
              <a:t>349r3</a:t>
            </a:r>
            <a:r>
              <a:rPr lang="en-US" sz="1400" dirty="0"/>
              <a:t>, </a:t>
            </a:r>
            <a:r>
              <a:rPr lang="en-US" sz="1400" dirty="0">
                <a:solidFill>
                  <a:srgbClr val="6B9F25"/>
                </a:solidFill>
                <a:hlinkClick r:id="rId6">
                  <a:extLst>
                    <a:ext uri="{A12FA001-AC4F-418D-AE19-62706E023703}">
                      <ahyp:hlinkClr xmlns:ahyp="http://schemas.microsoft.com/office/drawing/2018/hyperlinkcolor" val="tx"/>
                    </a:ext>
                  </a:extLst>
                </a:hlinkClick>
              </a:rPr>
              <a:t>336</a:t>
            </a:r>
            <a:r>
              <a:rPr lang="en-US" sz="1400" dirty="0">
                <a:solidFill>
                  <a:srgbClr val="FF0000"/>
                </a:solidFill>
                <a:hlinkClick r:id="rId6">
                  <a:extLst>
                    <a:ext uri="{A12FA001-AC4F-418D-AE19-62706E023703}">
                      <ahyp:hlinkClr xmlns:ahyp="http://schemas.microsoft.com/office/drawing/2018/hyperlinkcolor" val="tx"/>
                    </a:ext>
                  </a:extLst>
                </a:hlinkClick>
              </a:rPr>
              <a:t>r6</a:t>
            </a:r>
            <a:r>
              <a:rPr lang="en-US" sz="1400" dirty="0"/>
              <a:t>, </a:t>
            </a:r>
            <a:r>
              <a:rPr lang="en-US" sz="1400" dirty="0">
                <a:hlinkClick r:id="rId7"/>
              </a:rPr>
              <a:t>82r5</a:t>
            </a:r>
            <a:r>
              <a:rPr lang="en-US" sz="1400" dirty="0"/>
              <a:t>, </a:t>
            </a:r>
            <a:r>
              <a:rPr lang="en-US" sz="1400" dirty="0">
                <a:solidFill>
                  <a:srgbClr val="6B9F25"/>
                </a:solidFill>
                <a:hlinkClick r:id="rId8">
                  <a:extLst>
                    <a:ext uri="{A12FA001-AC4F-418D-AE19-62706E023703}">
                      <ahyp:hlinkClr xmlns:ahyp="http://schemas.microsoft.com/office/drawing/2018/hyperlinkcolor" val="tx"/>
                    </a:ext>
                  </a:extLst>
                </a:hlinkClick>
              </a:rPr>
              <a:t>397</a:t>
            </a:r>
            <a:r>
              <a:rPr lang="en-US" sz="1400" dirty="0">
                <a:solidFill>
                  <a:srgbClr val="FF0000"/>
                </a:solidFill>
                <a:hlinkClick r:id="rId8">
                  <a:extLst>
                    <a:ext uri="{A12FA001-AC4F-418D-AE19-62706E023703}">
                      <ahyp:hlinkClr xmlns:ahyp="http://schemas.microsoft.com/office/drawing/2018/hyperlinkcolor" val="tx"/>
                    </a:ext>
                  </a:extLst>
                </a:hlinkClick>
              </a:rPr>
              <a:t>r7</a:t>
            </a:r>
            <a:r>
              <a:rPr lang="en-US" sz="1400" dirty="0"/>
              <a:t>,</a:t>
            </a:r>
            <a:endParaRPr lang="en-US" sz="1400" dirty="0">
              <a:solidFill>
                <a:srgbClr val="FF0000"/>
              </a:solidFill>
            </a:endParaRPr>
          </a:p>
          <a:p>
            <a:pPr lvl="1">
              <a:buFont typeface="Arial" panose="020B0604020202020204" pitchFamily="34" charset="0"/>
              <a:buChar char="•"/>
            </a:pPr>
            <a:r>
              <a:rPr lang="en-US" sz="1400" dirty="0"/>
              <a:t>PHY: </a:t>
            </a:r>
            <a:r>
              <a:rPr lang="en-US" sz="1400" dirty="0">
                <a:hlinkClick r:id="rId9"/>
              </a:rPr>
              <a:t>468r1</a:t>
            </a:r>
            <a:r>
              <a:rPr lang="en-US" sz="1400" dirty="0"/>
              <a:t>, </a:t>
            </a:r>
            <a:r>
              <a:rPr lang="en-US" sz="1400" dirty="0">
                <a:hlinkClick r:id="rId10"/>
              </a:rPr>
              <a:t>470r2</a:t>
            </a:r>
            <a:r>
              <a:rPr lang="en-US" sz="1400" dirty="0"/>
              <a:t>,</a:t>
            </a:r>
          </a:p>
          <a:p>
            <a:pPr marL="0" indent="0"/>
            <a:endParaRPr lang="en-US" sz="1600" dirty="0"/>
          </a:p>
          <a:p>
            <a:pPr marL="0" indent="0"/>
            <a:r>
              <a:rPr lang="en-US" sz="1600" dirty="0"/>
              <a:t>Move: Young Hoon Kwon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753559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DC227E-9B6E-4DEE-A8F2-C026B7CF2CBE}"/>
              </a:ext>
            </a:extLst>
          </p:cNvPr>
          <p:cNvSpPr>
            <a:spLocks noGrp="1"/>
          </p:cNvSpPr>
          <p:nvPr>
            <p:ph type="title"/>
          </p:nvPr>
        </p:nvSpPr>
        <p:spPr/>
        <p:txBody>
          <a:bodyPr/>
          <a:lstStyle/>
          <a:p>
            <a:r>
              <a:rPr lang="en-US" dirty="0"/>
              <a:t>Motion 146</a:t>
            </a:r>
          </a:p>
        </p:txBody>
      </p:sp>
      <p:sp>
        <p:nvSpPr>
          <p:cNvPr id="8" name="Content Placeholder 7">
            <a:extLst>
              <a:ext uri="{FF2B5EF4-FFF2-40B4-BE49-F238E27FC236}">
                <a16:creationId xmlns:a16="http://schemas.microsoft.com/office/drawing/2014/main" id="{04C898FD-7E7E-4AEB-9030-454136F5FDEB}"/>
              </a:ext>
            </a:extLst>
          </p:cNvPr>
          <p:cNvSpPr>
            <a:spLocks noGrp="1"/>
          </p:cNvSpPr>
          <p:nvPr>
            <p:ph idx="1"/>
          </p:nvPr>
        </p:nvSpPr>
        <p:spPr>
          <a:xfrm>
            <a:off x="685800" y="1981200"/>
            <a:ext cx="7770813" cy="4494213"/>
          </a:xfrm>
        </p:spPr>
        <p:txBody>
          <a:bodyPr/>
          <a:lstStyle/>
          <a:p>
            <a:r>
              <a:rPr lang="en-US" sz="1800" dirty="0"/>
              <a:t>Move to add to the 11be SFD, candidate specification text in </a:t>
            </a:r>
            <a:r>
              <a:rPr lang="en-US" sz="1800" dirty="0">
                <a:hlinkClick r:id="rId2"/>
              </a:rPr>
              <a:t>11-20/1935r4</a:t>
            </a:r>
            <a:r>
              <a:rPr lang="en-US" sz="1800" dirty="0"/>
              <a:t> that is identified with the following tags:</a:t>
            </a:r>
          </a:p>
          <a:p>
            <a:pPr lvl="1">
              <a:buFont typeface="Arial" panose="020B0604020202020204" pitchFamily="34" charset="0"/>
              <a:buChar char="•"/>
            </a:pPr>
            <a:r>
              <a:rPr lang="en-US" sz="1400" dirty="0">
                <a:solidFill>
                  <a:schemeClr val="tx2"/>
                </a:solidFill>
              </a:rPr>
              <a:t>SP334, SP335, SP336, SP337, SP338, SP339, SP340, </a:t>
            </a:r>
          </a:p>
          <a:p>
            <a:pPr lvl="1">
              <a:buFont typeface="Arial" panose="020B0604020202020204" pitchFamily="34" charset="0"/>
              <a:buChar char="•"/>
            </a:pPr>
            <a:r>
              <a:rPr lang="en-US" sz="1400" dirty="0">
                <a:solidFill>
                  <a:schemeClr val="tx2"/>
                </a:solidFill>
              </a:rPr>
              <a:t>SP341, SP342, SP343, SP344, SP346, SP347, SP348, SP349, SP350, </a:t>
            </a:r>
          </a:p>
          <a:p>
            <a:pPr lvl="1">
              <a:buFont typeface="Arial" panose="020B0604020202020204" pitchFamily="34" charset="0"/>
              <a:buChar char="•"/>
            </a:pPr>
            <a:r>
              <a:rPr lang="en-US" sz="1400" dirty="0">
                <a:solidFill>
                  <a:schemeClr val="tx2"/>
                </a:solidFill>
              </a:rPr>
              <a:t>SP351, SP352, SP353, SP354.</a:t>
            </a:r>
            <a:endParaRPr lang="en-US" sz="2000" dirty="0"/>
          </a:p>
          <a:p>
            <a:pPr marL="0" indent="0"/>
            <a:endParaRPr lang="en-US" sz="2000" dirty="0"/>
          </a:p>
          <a:p>
            <a:pPr marL="0" indent="0"/>
            <a:r>
              <a:rPr lang="en-US" sz="2000" dirty="0"/>
              <a:t>Move: Edward Au				Second: Laurent Cariou</a:t>
            </a:r>
          </a:p>
          <a:p>
            <a:r>
              <a:rPr lang="en-US" sz="2000" dirty="0"/>
              <a:t>Discussion: Revision clarifications.</a:t>
            </a:r>
          </a:p>
          <a:p>
            <a:r>
              <a:rPr lang="en-US" sz="2000" dirty="0">
                <a:highlight>
                  <a:srgbClr val="00FF00"/>
                </a:highlight>
              </a:rPr>
              <a:t>Result: Approved with unanimous consent.</a:t>
            </a:r>
          </a:p>
          <a:p>
            <a:endParaRPr lang="en-US" sz="1600" dirty="0"/>
          </a:p>
          <a:p>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endParaRPr lang="en-US" sz="2800" dirty="0"/>
          </a:p>
        </p:txBody>
      </p:sp>
      <p:sp>
        <p:nvSpPr>
          <p:cNvPr id="6" name="Slide Number Placeholder 5">
            <a:extLst>
              <a:ext uri="{FF2B5EF4-FFF2-40B4-BE49-F238E27FC236}">
                <a16:creationId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40FFA0A0-E38D-44CA-A7B0-321775CDC6E7}"/>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7400D-5900-4D56-9B2B-255E48529B20}"/>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0715363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173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solidFill>
                  <a:schemeClr val="tx1"/>
                </a:solidFill>
              </a:rPr>
              <a:t>1120 in </a:t>
            </a:r>
            <a:r>
              <a:rPr lang="en-US" sz="1600" dirty="0">
                <a:hlinkClick r:id="rId2"/>
              </a:rPr>
              <a:t>272r4</a:t>
            </a:r>
            <a:r>
              <a:rPr lang="en-US" sz="1600" dirty="0"/>
              <a:t> </a:t>
            </a:r>
            <a:r>
              <a:rPr lang="en-US" sz="1600" i="1" dirty="0"/>
              <a:t>[</a:t>
            </a:r>
            <a:r>
              <a:rPr lang="en-US" sz="1600" i="1" dirty="0">
                <a:solidFill>
                  <a:srgbClr val="FF0000"/>
                </a:solidFill>
              </a:rPr>
              <a:t>1</a:t>
            </a:r>
            <a:r>
              <a:rPr lang="en-US" sz="1600" i="1" dirty="0"/>
              <a:t> CIDs]</a:t>
            </a:r>
          </a:p>
          <a:p>
            <a:pPr marL="0" indent="0"/>
            <a:endParaRPr lang="en-US" sz="1600" dirty="0"/>
          </a:p>
          <a:p>
            <a:pPr marL="0" indent="0"/>
            <a:r>
              <a:rPr lang="en-US" sz="1600" dirty="0"/>
              <a:t>Move: Wook Bong Lee			Second: Edward Au</a:t>
            </a:r>
          </a:p>
          <a:p>
            <a:pPr marL="0" indent="0"/>
            <a:r>
              <a:rPr lang="en-US" sz="1600" dirty="0"/>
              <a:t>Discussion: Minor discussion on revision number.</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is a comment resolution from a document that obtained ≥ 75% support during the straw poll phase, but the author asked to present an updated revision.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1440379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174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solidFill>
                  <a:schemeClr val="tx1"/>
                </a:solidFill>
              </a:rPr>
              <a:t>Joint: </a:t>
            </a:r>
            <a:r>
              <a:rPr lang="en-US" sz="1400" dirty="0">
                <a:solidFill>
                  <a:schemeClr val="tx1"/>
                </a:solidFill>
                <a:hlinkClick r:id="rId2"/>
              </a:rPr>
              <a:t>490r4</a:t>
            </a:r>
            <a:r>
              <a:rPr lang="en-US" sz="1400" dirty="0">
                <a:solidFill>
                  <a:schemeClr val="tx1"/>
                </a:solidFill>
              </a:rPr>
              <a:t>,</a:t>
            </a:r>
          </a:p>
          <a:p>
            <a:pPr marL="0" indent="0"/>
            <a:endParaRPr lang="en-US" sz="1600" dirty="0"/>
          </a:p>
          <a:p>
            <a:pPr marL="0" indent="0"/>
            <a:r>
              <a:rPr lang="en-US" sz="1600" dirty="0"/>
              <a:t>Move: Yanjun Sun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This is a proposed draft text (PDT) that obtained ≥ 75% support during the straw poll phase, but the author asked to present an updated revision.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8944185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12</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cs typeface="+mn-cs"/>
              </a:rPr>
              <a:t>Teleconferences Jan-March: </a:t>
            </a:r>
            <a:r>
              <a:rPr lang="en-US" sz="1800" dirty="0">
                <a:solidFill>
                  <a:srgbClr val="6B9F25"/>
                </a:solidFill>
                <a:cs typeface="+mn-cs"/>
                <a:hlinkClick r:id="rId2">
                  <a:extLst>
                    <a:ext uri="{A12FA001-AC4F-418D-AE19-62706E023703}">
                      <ahyp:hlinkClr xmlns:ahyp="http://schemas.microsoft.com/office/drawing/2018/hyperlinkcolor" val="tx"/>
                    </a:ext>
                  </a:extLst>
                </a:hlinkClick>
              </a:rPr>
              <a:t>https://mentor.ieee.org/802.11/dcn/21/11-21-0135-</a:t>
            </a:r>
            <a:r>
              <a:rPr lang="en-US" sz="1800" dirty="0">
                <a:solidFill>
                  <a:srgbClr val="FF0000"/>
                </a:solidFill>
                <a:cs typeface="+mn-cs"/>
                <a:hlinkClick r:id="rId2">
                  <a:extLst>
                    <a:ext uri="{A12FA001-AC4F-418D-AE19-62706E023703}">
                      <ahyp:hlinkClr xmlns:ahyp="http://schemas.microsoft.com/office/drawing/2018/hyperlinkcolor" val="tx"/>
                    </a:ext>
                  </a:extLst>
                </a:hlinkClick>
              </a:rPr>
              <a:t>08</a:t>
            </a:r>
            <a:r>
              <a:rPr lang="en-US" sz="1800" dirty="0">
                <a:solidFill>
                  <a:srgbClr val="6B9F25"/>
                </a:solidFill>
                <a:cs typeface="+mn-cs"/>
                <a:hlinkClick r:id="rId2">
                  <a:extLst>
                    <a:ext uri="{A12FA001-AC4F-418D-AE19-62706E023703}">
                      <ahyp:hlinkClr xmlns:ahyp="http://schemas.microsoft.com/office/drawing/2018/hyperlinkcolor" val="tx"/>
                    </a:ext>
                  </a:extLst>
                </a:hlinkClick>
              </a:rPr>
              <a:t>-00be-jan-mar-tgbe-teleconference-minutes.docx</a:t>
            </a:r>
            <a:endParaRPr lang="en-US" sz="1800" dirty="0">
              <a:solidFill>
                <a:srgbClr val="6B9F25"/>
              </a:solidFill>
              <a:cs typeface="+mn-cs"/>
            </a:endParaRPr>
          </a:p>
          <a:p>
            <a:pPr lvl="1">
              <a:buFont typeface="Arial" panose="020B0604020202020204" pitchFamily="34" charset="0"/>
              <a:buChar char="•"/>
            </a:pPr>
            <a:r>
              <a:rPr lang="en-US" sz="1800" dirty="0"/>
              <a:t>March Electronic Plenary: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https://mentor.ieee.org/802.11/dcn/21/11-21-0436-0</a:t>
            </a:r>
            <a:r>
              <a:rPr lang="en-US" sz="1800" dirty="0">
                <a:solidFill>
                  <a:srgbClr val="FF0000"/>
                </a:solidFill>
                <a:hlinkClick r:id="rId3">
                  <a:extLst>
                    <a:ext uri="{A12FA001-AC4F-418D-AE19-62706E023703}">
                      <ahyp:hlinkClr xmlns:ahyp="http://schemas.microsoft.com/office/drawing/2018/hyperlinkcolor" val="tx"/>
                    </a:ext>
                  </a:extLst>
                </a:hlinkClick>
              </a:rPr>
              <a:t>2</a:t>
            </a:r>
            <a:r>
              <a:rPr lang="en-US" sz="1800" dirty="0">
                <a:solidFill>
                  <a:srgbClr val="6B9F25"/>
                </a:solidFill>
                <a:hlinkClick r:id="rId3">
                  <a:extLst>
                    <a:ext uri="{A12FA001-AC4F-418D-AE19-62706E023703}">
                      <ahyp:hlinkClr xmlns:ahyp="http://schemas.microsoft.com/office/drawing/2018/hyperlinkcolor" val="tx"/>
                    </a:ext>
                  </a:extLst>
                </a:hlinkClick>
              </a:rPr>
              <a:t>-00be-march-2021-meeting-minutes.docx</a:t>
            </a:r>
            <a:endParaRPr lang="en-US" sz="1800" dirty="0"/>
          </a:p>
          <a:p>
            <a:pPr lvl="1">
              <a:buFont typeface="Arial" panose="020B0604020202020204" pitchFamily="34" charset="0"/>
              <a:buChar char="•"/>
            </a:pPr>
            <a:r>
              <a:rPr lang="en-US" sz="1800" dirty="0"/>
              <a:t>Teleconferences March-May: </a:t>
            </a:r>
            <a:r>
              <a:rPr lang="en-US" sz="1800" dirty="0">
                <a:solidFill>
                  <a:srgbClr val="6B9F25"/>
                </a:solidFill>
                <a:hlinkClick r:id="rId4">
                  <a:extLst>
                    <a:ext uri="{A12FA001-AC4F-418D-AE19-62706E023703}">
                      <ahyp:hlinkClr xmlns:ahyp="http://schemas.microsoft.com/office/drawing/2018/hyperlinkcolor" val="tx"/>
                    </a:ext>
                  </a:extLst>
                </a:hlinkClick>
              </a:rPr>
              <a:t>https://mentor.ieee.org/802.11/dcn/21/11-21-0539-0</a:t>
            </a:r>
            <a:r>
              <a:rPr lang="en-US" sz="1800" dirty="0">
                <a:solidFill>
                  <a:srgbClr val="FF0000"/>
                </a:solidFill>
                <a:hlinkClick r:id="rId4">
                  <a:extLst>
                    <a:ext uri="{A12FA001-AC4F-418D-AE19-62706E023703}">
                      <ahyp:hlinkClr xmlns:ahyp="http://schemas.microsoft.com/office/drawing/2018/hyperlinkcolor" val="tx"/>
                    </a:ext>
                  </a:extLst>
                </a:hlinkClick>
              </a:rPr>
              <a:t>6</a:t>
            </a:r>
            <a:r>
              <a:rPr lang="en-US" sz="1800" dirty="0">
                <a:solidFill>
                  <a:srgbClr val="6B9F25"/>
                </a:solidFill>
                <a:hlinkClick r:id="rId4">
                  <a:extLst>
                    <a:ext uri="{A12FA001-AC4F-418D-AE19-62706E023703}">
                      <ahyp:hlinkClr xmlns:ahyp="http://schemas.microsoft.com/office/drawing/2018/hyperlinkcolor" val="tx"/>
                    </a:ext>
                  </a:extLst>
                </a:hlinkClick>
              </a:rPr>
              <a:t>-00be-mar-may-tgbe-teleconference-minutes.docx</a:t>
            </a:r>
            <a:endParaRPr lang="en-US" sz="1800" dirty="0"/>
          </a:p>
          <a:p>
            <a:pPr lvl="1">
              <a:buFont typeface="Arial" panose="020B0604020202020204" pitchFamily="34" charset="0"/>
              <a:buChar char="•"/>
            </a:pPr>
            <a:endParaRPr lang="en-US" sz="1800" dirty="0">
              <a:cs typeface="+mn-cs"/>
            </a:endParaRPr>
          </a:p>
          <a:p>
            <a:endParaRPr lang="en-US" sz="1800" dirty="0"/>
          </a:p>
          <a:p>
            <a:r>
              <a:rPr lang="en-US" sz="1800" dirty="0"/>
              <a:t>Move: Dennis Sundman		Second: 	Mike Montemurro</a:t>
            </a:r>
          </a:p>
          <a:p>
            <a:r>
              <a:rPr lang="en-US" sz="1800" dirty="0"/>
              <a:t>Discussion: None.</a:t>
            </a:r>
          </a:p>
          <a:p>
            <a:r>
              <a:rPr lang="en-US" sz="1800" dirty="0"/>
              <a:t>Result: </a:t>
            </a:r>
            <a:r>
              <a:rPr lang="en-US" sz="1800" dirty="0">
                <a:highlight>
                  <a:srgbClr val="00FF00"/>
                </a:highlight>
              </a:rPr>
              <a:t>Approved with unanimous consent.</a:t>
            </a:r>
          </a:p>
          <a:p>
            <a:endParaRPr lang="en-US"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7417494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175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1279 in </a:t>
            </a:r>
            <a:r>
              <a:rPr lang="en-US" sz="1400" dirty="0">
                <a:hlinkClick r:id="rId2"/>
              </a:rPr>
              <a:t>489r3</a:t>
            </a:r>
            <a:r>
              <a:rPr lang="en-US" sz="1400" dirty="0"/>
              <a:t> </a:t>
            </a:r>
            <a:r>
              <a:rPr lang="en-US" sz="1400" i="1" dirty="0"/>
              <a:t>[1 CIDs]</a:t>
            </a:r>
          </a:p>
          <a:p>
            <a:pPr lvl="1">
              <a:buFont typeface="Arial" panose="020B0604020202020204" pitchFamily="34" charset="0"/>
              <a:buChar char="•"/>
            </a:pPr>
            <a:r>
              <a:rPr lang="en-US" sz="1400" dirty="0"/>
              <a:t>1265, 2687, 2943, 1608, 1961, 2621, 1958, 1959, 2766, 2780, 1284, 2359, 1291, 2926, 1292, 3099, 2024, 2025, 2694, 1246, 1248, 1300, 1301, 1303, 1316, 1319, 1318, 1334, 1338, 1346 in </a:t>
            </a:r>
            <a:r>
              <a:rPr lang="en-US" sz="1400" dirty="0">
                <a:hlinkClick r:id="rId3"/>
              </a:rPr>
              <a:t>496r1</a:t>
            </a:r>
            <a:r>
              <a:rPr lang="en-US" sz="1400" dirty="0"/>
              <a:t> </a:t>
            </a:r>
            <a:r>
              <a:rPr lang="en-US" sz="1400" i="1" dirty="0"/>
              <a:t>[30 CIDs]</a:t>
            </a:r>
          </a:p>
          <a:p>
            <a:pPr lvl="1">
              <a:buFont typeface="Arial" panose="020B0604020202020204" pitchFamily="34" charset="0"/>
              <a:buChar char="•"/>
            </a:pPr>
            <a:r>
              <a:rPr lang="en-US" sz="1400" dirty="0"/>
              <a:t>1333, 2624, 2625, 2667, 2772, 2220, 3119, 1997, 1589, 2954, 2658, 2757, 1388, 2616, 2441, 2709, 3112, 3111, 2735, 2737, 2736, 1405, 2809, 1392, 2734, 2771, 2770, 1363, 1374, 1375, 1376, 1382, 1385, 1389, 1401, 1404, 2360, 1643, 2614 in </a:t>
            </a:r>
            <a:r>
              <a:rPr lang="en-US" sz="1400" dirty="0">
                <a:hlinkClick r:id="rId4"/>
              </a:rPr>
              <a:t>497r1</a:t>
            </a:r>
            <a:r>
              <a:rPr lang="en-US" sz="1400" dirty="0"/>
              <a:t> </a:t>
            </a:r>
            <a:r>
              <a:rPr lang="en-US" sz="1400" i="1" dirty="0"/>
              <a:t>[39 CIDs]</a:t>
            </a:r>
          </a:p>
          <a:p>
            <a:pPr lvl="1">
              <a:buFont typeface="Arial" panose="020B0604020202020204" pitchFamily="34" charset="0"/>
              <a:buChar char="•"/>
            </a:pPr>
            <a:r>
              <a:rPr lang="en-US" sz="1400" dirty="0"/>
              <a:t>1313, 1315, 1310, 1348, 1387, 1399, 2699, 2767, 2660, 2947, 3167, 2639, 3082, 3083, 2640, 3085, 2768, 2626, 2725, 2726, 3174, 3178, 2769, 1255, 3080, 1409, 3104, 2650, 2651, 2692, 2702, 2703 in </a:t>
            </a:r>
            <a:r>
              <a:rPr lang="en-US" sz="1400" dirty="0">
                <a:hlinkClick r:id="rId5"/>
              </a:rPr>
              <a:t>503r1</a:t>
            </a:r>
            <a:r>
              <a:rPr lang="en-US" sz="1400" dirty="0"/>
              <a:t> [32 CIDs]</a:t>
            </a:r>
          </a:p>
          <a:p>
            <a:pPr lvl="1">
              <a:buFont typeface="Arial" panose="020B0604020202020204" pitchFamily="34" charset="0"/>
              <a:buChar char="•"/>
            </a:pPr>
            <a:r>
              <a:rPr lang="en-US" sz="1400" dirty="0"/>
              <a:t>1329, 2788, 3279 in </a:t>
            </a:r>
            <a:r>
              <a:rPr lang="en-US" sz="1400" dirty="0">
                <a:hlinkClick r:id="rId6"/>
              </a:rPr>
              <a:t>517r1</a:t>
            </a:r>
            <a:r>
              <a:rPr lang="en-US" sz="1400" dirty="0"/>
              <a:t> [3 CIDs]</a:t>
            </a:r>
          </a:p>
          <a:p>
            <a:pPr marL="0" indent="0"/>
            <a:r>
              <a:rPr lang="en-US" sz="1600" dirty="0"/>
              <a:t>Move: Mike Montemurro				Second: Bin Tian</a:t>
            </a:r>
          </a:p>
          <a:p>
            <a:pPr marL="0" indent="0"/>
            <a:r>
              <a:rPr lang="en-US" sz="1600" dirty="0"/>
              <a:t>Discussion: None.</a:t>
            </a:r>
          </a:p>
          <a:p>
            <a:r>
              <a:rPr lang="en-US" sz="1600" dirty="0"/>
              <a:t>Result: </a:t>
            </a:r>
            <a:r>
              <a:rPr lang="en-US" sz="1600" dirty="0">
                <a:highlight>
                  <a:srgbClr val="00FF00"/>
                </a:highlight>
              </a:rPr>
              <a:t>Approved with unanimous consent.</a:t>
            </a:r>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5333658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176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t>2198, 2644, 2645 in </a:t>
            </a:r>
            <a:r>
              <a:rPr lang="en-US" sz="1400" dirty="0">
                <a:hlinkClick r:id="rId2"/>
              </a:rPr>
              <a:t>507r1</a:t>
            </a:r>
            <a:r>
              <a:rPr lang="en-US" sz="1400" dirty="0"/>
              <a:t> </a:t>
            </a:r>
            <a:r>
              <a:rPr lang="en-US" sz="1400" i="1" dirty="0"/>
              <a:t>[3 CIDs]</a:t>
            </a:r>
          </a:p>
          <a:p>
            <a:pPr marL="685800" lvl="1">
              <a:buFont typeface="Arial" panose="020B0604020202020204" pitchFamily="34" charset="0"/>
              <a:buChar char="•"/>
            </a:pPr>
            <a:r>
              <a:rPr lang="en-US" sz="1400" dirty="0"/>
              <a:t>1352, 1372, 1373, 1563, 1617, 1618, 1619, 1951, 2627, 2634, 2706, 2727, 2801, 2949, 3175 in </a:t>
            </a:r>
            <a:r>
              <a:rPr lang="en-US" sz="1400" dirty="0">
                <a:hlinkClick r:id="rId3"/>
              </a:rPr>
              <a:t>495r3</a:t>
            </a:r>
            <a:r>
              <a:rPr lang="en-US" sz="1400" dirty="0"/>
              <a:t> </a:t>
            </a:r>
            <a:r>
              <a:rPr lang="en-US" sz="1400" i="1" dirty="0"/>
              <a:t>[15 CIDs]</a:t>
            </a:r>
            <a:endParaRPr lang="en-US" sz="1400" dirty="0"/>
          </a:p>
          <a:p>
            <a:pPr marL="685800" lvl="1">
              <a:buFont typeface="Arial" panose="020B0604020202020204" pitchFamily="34" charset="0"/>
              <a:buChar char="•"/>
            </a:pPr>
            <a:r>
              <a:rPr lang="en-US" sz="1400" dirty="0"/>
              <a:t>1610, 1644, 1947, 2994, 2995, 2996, 2997, 2998, 2999, 3284 in </a:t>
            </a:r>
            <a:r>
              <a:rPr lang="en-US" sz="1400" dirty="0">
                <a:hlinkClick r:id="rId4"/>
              </a:rPr>
              <a:t>520r0</a:t>
            </a:r>
            <a:r>
              <a:rPr lang="en-US" sz="1400" dirty="0"/>
              <a:t> </a:t>
            </a:r>
            <a:r>
              <a:rPr lang="en-US" sz="1400" i="1" dirty="0"/>
              <a:t>[10 CIDs]</a:t>
            </a:r>
            <a:endParaRPr lang="en-US" sz="1400" dirty="0"/>
          </a:p>
          <a:p>
            <a:pPr marL="685800" lvl="1">
              <a:buFont typeface="Arial" panose="020B0604020202020204" pitchFamily="34" charset="0"/>
              <a:buChar char="•"/>
            </a:pPr>
            <a:r>
              <a:rPr lang="en-US" sz="1400" dirty="0"/>
              <a:t>2641, 2688, 1342, 2689, 3103, 3084 in </a:t>
            </a:r>
            <a:r>
              <a:rPr lang="en-US" sz="1400" dirty="0">
                <a:hlinkClick r:id="rId5"/>
              </a:rPr>
              <a:t>295r3</a:t>
            </a:r>
            <a:r>
              <a:rPr lang="en-US" sz="1400" dirty="0"/>
              <a:t> </a:t>
            </a:r>
            <a:r>
              <a:rPr lang="en-US" sz="1400" i="1" dirty="0"/>
              <a:t>[6 CIDs]</a:t>
            </a:r>
            <a:endParaRPr lang="en-US" sz="1400" dirty="0"/>
          </a:p>
          <a:p>
            <a:pPr marL="685800" lvl="1">
              <a:buFont typeface="Arial" panose="020B0604020202020204" pitchFamily="34" charset="0"/>
              <a:buChar char="•"/>
            </a:pPr>
            <a:r>
              <a:rPr lang="en-US" sz="1400" dirty="0"/>
              <a:t>1606 in </a:t>
            </a:r>
            <a:r>
              <a:rPr lang="en-US" sz="1400" dirty="0">
                <a:hlinkClick r:id="rId6"/>
              </a:rPr>
              <a:t>551r1</a:t>
            </a:r>
            <a:r>
              <a:rPr lang="en-US" sz="1400" dirty="0"/>
              <a:t> </a:t>
            </a:r>
            <a:r>
              <a:rPr lang="en-US" sz="1400" i="1" dirty="0"/>
              <a:t>[1 CID]</a:t>
            </a:r>
            <a:endParaRPr lang="en-US" sz="1400" dirty="0"/>
          </a:p>
          <a:p>
            <a:pPr marL="0" indent="0"/>
            <a:endParaRPr lang="en-US" sz="1600" dirty="0"/>
          </a:p>
          <a:p>
            <a:pPr marL="0" indent="0"/>
            <a:r>
              <a:rPr lang="en-US" sz="1600" dirty="0"/>
              <a:t>Move: Bin Tian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333072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177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t>1280, 1312, 1314, 1555, 1594, 1945, 1946, 1965, 1966, 3100, 3101, 3196, 3197 in </a:t>
            </a:r>
            <a:r>
              <a:rPr lang="pt-BR" sz="1400" dirty="0">
                <a:hlinkClick r:id="rId2"/>
              </a:rPr>
              <a:t>556r2</a:t>
            </a:r>
            <a:r>
              <a:rPr lang="pt-BR" sz="1400" dirty="0"/>
              <a:t> </a:t>
            </a:r>
            <a:r>
              <a:rPr lang="en-US" sz="1400" i="1" dirty="0"/>
              <a:t>[13 CIDs]</a:t>
            </a:r>
          </a:p>
          <a:p>
            <a:pPr marL="685800" lvl="1">
              <a:buFont typeface="Arial" panose="020B0604020202020204" pitchFamily="34" charset="0"/>
              <a:buChar char="•"/>
            </a:pPr>
            <a:r>
              <a:rPr lang="pt-BR" sz="1400" dirty="0"/>
              <a:t>1411, 1953 in </a:t>
            </a:r>
            <a:r>
              <a:rPr lang="pt-BR" sz="1400" dirty="0">
                <a:hlinkClick r:id="rId3"/>
              </a:rPr>
              <a:t>542r1</a:t>
            </a:r>
            <a:r>
              <a:rPr lang="pt-BR" sz="1400" dirty="0"/>
              <a:t> </a:t>
            </a:r>
            <a:r>
              <a:rPr lang="en-US" sz="1400" i="1" dirty="0"/>
              <a:t>[2 CIDs]</a:t>
            </a:r>
          </a:p>
          <a:p>
            <a:pPr marL="685800" lvl="1">
              <a:buFont typeface="Arial" panose="020B0604020202020204" pitchFamily="34" charset="0"/>
              <a:buChar char="•"/>
            </a:pPr>
            <a:r>
              <a:rPr lang="pt-BR" sz="1400" dirty="0"/>
              <a:t>2993, 1588 in </a:t>
            </a:r>
            <a:r>
              <a:rPr lang="pt-BR" sz="1400" dirty="0">
                <a:hlinkClick r:id="rId4"/>
              </a:rPr>
              <a:t>543r2</a:t>
            </a:r>
            <a:r>
              <a:rPr lang="pt-BR" sz="1400" dirty="0"/>
              <a:t> </a:t>
            </a:r>
            <a:r>
              <a:rPr lang="en-US" sz="1400" i="1" dirty="0"/>
              <a:t>[2 CIDs]</a:t>
            </a:r>
          </a:p>
          <a:p>
            <a:pPr marL="685800" lvl="1">
              <a:buFont typeface="Arial" panose="020B0604020202020204" pitchFamily="34" charset="0"/>
              <a:buChar char="•"/>
            </a:pPr>
            <a:r>
              <a:rPr lang="pt-BR" sz="1400" dirty="0"/>
              <a:t>3045 in </a:t>
            </a:r>
            <a:r>
              <a:rPr lang="pt-BR" sz="1400" dirty="0">
                <a:hlinkClick r:id="rId5"/>
              </a:rPr>
              <a:t>567r1</a:t>
            </a:r>
            <a:r>
              <a:rPr lang="pt-BR" sz="1400" dirty="0"/>
              <a:t> </a:t>
            </a:r>
            <a:r>
              <a:rPr lang="en-US" sz="1400" i="1" dirty="0"/>
              <a:t>[1 CIDs]</a:t>
            </a:r>
          </a:p>
          <a:p>
            <a:pPr marL="685800" lvl="1">
              <a:buFont typeface="Arial" panose="020B0604020202020204" pitchFamily="34" charset="0"/>
              <a:buChar char="•"/>
            </a:pPr>
            <a:r>
              <a:rPr lang="pt-BR" sz="1400" dirty="0"/>
              <a:t>1241, 2617, 2618, 2619, 2620, 2677, 2678, 2679, 2680, 3039 in </a:t>
            </a:r>
            <a:r>
              <a:rPr lang="pt-BR" sz="1400" dirty="0">
                <a:hlinkClick r:id="rId6"/>
              </a:rPr>
              <a:t>540r2</a:t>
            </a:r>
            <a:r>
              <a:rPr lang="pt-BR" sz="1400" dirty="0"/>
              <a:t> </a:t>
            </a:r>
            <a:r>
              <a:rPr lang="en-US" sz="1400" i="1" dirty="0"/>
              <a:t>[10 CIDs]</a:t>
            </a:r>
          </a:p>
          <a:p>
            <a:pPr marL="685800" lvl="1">
              <a:buFont typeface="Arial" panose="020B0604020202020204" pitchFamily="34" charset="0"/>
              <a:buChar char="•"/>
            </a:pPr>
            <a:endParaRPr lang="en-US" sz="1400" dirty="0"/>
          </a:p>
          <a:p>
            <a:pPr marL="0" indent="0"/>
            <a:r>
              <a:rPr lang="en-US" sz="1600" dirty="0"/>
              <a:t>Move: Mike Montemurro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1146152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178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t>1541 in </a:t>
            </a:r>
            <a:r>
              <a:rPr lang="pt-BR" sz="1400" dirty="0">
                <a:hlinkClick r:id="rId2"/>
              </a:rPr>
              <a:t>584r0</a:t>
            </a:r>
            <a:r>
              <a:rPr lang="pt-BR" sz="1400" dirty="0"/>
              <a:t> </a:t>
            </a:r>
            <a:r>
              <a:rPr lang="en-US" sz="1400" i="1" dirty="0"/>
              <a:t>[1 CIDs]</a:t>
            </a:r>
          </a:p>
          <a:p>
            <a:pPr marL="685800" lvl="1">
              <a:buFont typeface="Arial" panose="020B0604020202020204" pitchFamily="34" charset="0"/>
              <a:buChar char="•"/>
            </a:pPr>
            <a:r>
              <a:rPr lang="en-US" sz="1400" dirty="0"/>
              <a:t>1995, 2844, 2845, 2846 </a:t>
            </a:r>
            <a:r>
              <a:rPr lang="pt-BR" sz="1400" dirty="0"/>
              <a:t>in </a:t>
            </a:r>
            <a:r>
              <a:rPr lang="pt-BR" sz="1400" dirty="0">
                <a:hlinkClick r:id="rId3"/>
              </a:rPr>
              <a:t>585r1</a:t>
            </a:r>
            <a:r>
              <a:rPr lang="pt-BR" sz="1400" dirty="0"/>
              <a:t> </a:t>
            </a:r>
            <a:r>
              <a:rPr lang="en-US" sz="1400" i="1" dirty="0"/>
              <a:t>[4 CIDs]</a:t>
            </a:r>
            <a:endParaRPr lang="pt-BR" sz="1400" dirty="0"/>
          </a:p>
          <a:p>
            <a:pPr marL="685800" lvl="1">
              <a:buFont typeface="Arial" panose="020B0604020202020204" pitchFamily="34" charset="0"/>
              <a:buChar char="•"/>
            </a:pPr>
            <a:r>
              <a:rPr lang="pt-BR" sz="1400" dirty="0"/>
              <a:t>1386, 2733, 2807, 3051 in </a:t>
            </a:r>
            <a:r>
              <a:rPr lang="pt-BR" sz="1400" dirty="0">
                <a:hlinkClick r:id="rId4"/>
              </a:rPr>
              <a:t>591r0</a:t>
            </a:r>
            <a:r>
              <a:rPr lang="pt-BR" sz="1400" dirty="0"/>
              <a:t> </a:t>
            </a:r>
            <a:r>
              <a:rPr lang="en-US" sz="1400" i="1" dirty="0"/>
              <a:t>[4 CIDs]</a:t>
            </a:r>
            <a:endParaRPr lang="pt-BR" sz="1400" dirty="0"/>
          </a:p>
          <a:p>
            <a:pPr marL="685800" lvl="1">
              <a:buFont typeface="Arial" panose="020B0604020202020204" pitchFamily="34" charset="0"/>
              <a:buChar char="•"/>
            </a:pPr>
            <a:r>
              <a:rPr lang="pt-BR" sz="1400" dirty="0"/>
              <a:t>1954, 2765 in </a:t>
            </a:r>
            <a:r>
              <a:rPr lang="pt-BR" sz="1400" dirty="0">
                <a:solidFill>
                  <a:srgbClr val="6B9F25"/>
                </a:solidFill>
                <a:hlinkClick r:id="rId5">
                  <a:extLst>
                    <a:ext uri="{A12FA001-AC4F-418D-AE19-62706E023703}">
                      <ahyp:hlinkClr xmlns:ahyp="http://schemas.microsoft.com/office/drawing/2018/hyperlinkcolor" val="tx"/>
                    </a:ext>
                  </a:extLst>
                </a:hlinkClick>
              </a:rPr>
              <a:t>634</a:t>
            </a:r>
            <a:r>
              <a:rPr lang="pt-BR" sz="1400" dirty="0">
                <a:solidFill>
                  <a:srgbClr val="FF0000"/>
                </a:solidFill>
                <a:hlinkClick r:id="rId5">
                  <a:extLst>
                    <a:ext uri="{A12FA001-AC4F-418D-AE19-62706E023703}">
                      <ahyp:hlinkClr xmlns:ahyp="http://schemas.microsoft.com/office/drawing/2018/hyperlinkcolor" val="tx"/>
                    </a:ext>
                  </a:extLst>
                </a:hlinkClick>
              </a:rPr>
              <a:t>r2</a:t>
            </a:r>
            <a:r>
              <a:rPr lang="pt-BR" sz="1400" dirty="0"/>
              <a:t> </a:t>
            </a:r>
            <a:r>
              <a:rPr lang="en-US" sz="1400" i="1" dirty="0"/>
              <a:t>[2 CIDs]</a:t>
            </a:r>
            <a:endParaRPr lang="pt-BR" sz="1400" dirty="0"/>
          </a:p>
          <a:p>
            <a:pPr marL="685800" lvl="1">
              <a:buFont typeface="Arial" panose="020B0604020202020204" pitchFamily="34" charset="0"/>
              <a:buChar char="•"/>
            </a:pPr>
            <a:r>
              <a:rPr lang="pt-BR" sz="1400" dirty="0"/>
              <a:t>1242, 1281, 1282, 1283, 2690, 2691, 2944, 2945, 3163 in </a:t>
            </a:r>
            <a:r>
              <a:rPr lang="pt-BR" sz="1400" dirty="0">
                <a:hlinkClick r:id="rId6"/>
              </a:rPr>
              <a:t>629r1</a:t>
            </a:r>
            <a:r>
              <a:rPr lang="pt-BR" sz="1400" dirty="0"/>
              <a:t> </a:t>
            </a:r>
            <a:r>
              <a:rPr lang="en-US" sz="1400" i="1" dirty="0"/>
              <a:t>[9 CIDs]</a:t>
            </a:r>
            <a:endParaRPr lang="pt-BR" sz="1400" dirty="0"/>
          </a:p>
          <a:p>
            <a:pPr marL="0" indent="0"/>
            <a:r>
              <a:rPr lang="en-US" sz="1600" dirty="0"/>
              <a:t>Move: Ross Jian Yu				Second: Jianhan Liu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9299294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179 (PHY-5)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t>1972 in </a:t>
            </a:r>
            <a:r>
              <a:rPr lang="pt-BR" sz="1400" dirty="0">
                <a:hlinkClick r:id="rId2"/>
              </a:rPr>
              <a:t>678r0</a:t>
            </a:r>
            <a:r>
              <a:rPr lang="pt-BR" sz="1400" dirty="0"/>
              <a:t> </a:t>
            </a:r>
            <a:r>
              <a:rPr lang="en-US" sz="1400" i="1" dirty="0"/>
              <a:t>[1 CID]</a:t>
            </a:r>
            <a:endParaRPr lang="pt-BR" sz="1400" dirty="0"/>
          </a:p>
          <a:p>
            <a:pPr marL="685800" lvl="1">
              <a:buFont typeface="Arial" panose="020B0604020202020204" pitchFamily="34" charset="0"/>
              <a:buChar char="•"/>
            </a:pPr>
            <a:r>
              <a:rPr lang="en-US" sz="1400" dirty="0"/>
              <a:t>3239, 3077, 2146, 1260, 1520, 1521, 1955, 2016, 3162, 1240, 1522, 1523, 1274, 1524, 1525, 1526, 1527, 1528, 1529, 1530, 3126, 1531, 1532, 1533, 1534, 1535, 1536, 1537, 1538, 2777, 2778 in </a:t>
            </a:r>
            <a:r>
              <a:rPr lang="pt-BR" sz="1400" dirty="0">
                <a:hlinkClick r:id="rId3"/>
              </a:rPr>
              <a:t>635r3</a:t>
            </a:r>
            <a:r>
              <a:rPr lang="pt-BR" sz="1400" dirty="0"/>
              <a:t> </a:t>
            </a:r>
            <a:r>
              <a:rPr lang="en-US" sz="1400" i="1" dirty="0"/>
              <a:t>[31 CIDs]</a:t>
            </a:r>
            <a:endParaRPr lang="pt-BR" sz="1400" dirty="0"/>
          </a:p>
          <a:p>
            <a:pPr marL="685800" lvl="1">
              <a:buFont typeface="Arial" panose="020B0604020202020204" pitchFamily="34" charset="0"/>
              <a:buChar char="•"/>
            </a:pPr>
            <a:r>
              <a:rPr lang="pt-BR" sz="1400" dirty="0"/>
              <a:t>1276, 1278, 1539, 1540, 2991, 3040 in </a:t>
            </a:r>
            <a:r>
              <a:rPr lang="pt-BR" sz="1400" dirty="0">
                <a:hlinkClick r:id="rId4"/>
              </a:rPr>
              <a:t>636r1</a:t>
            </a:r>
            <a:r>
              <a:rPr lang="pt-BR" sz="1400" dirty="0"/>
              <a:t> </a:t>
            </a:r>
            <a:r>
              <a:rPr lang="en-US" sz="1400" i="1" dirty="0"/>
              <a:t>[6 CIDs]</a:t>
            </a:r>
          </a:p>
          <a:p>
            <a:pPr marL="685800" lvl="1">
              <a:buFont typeface="Arial" panose="020B0604020202020204" pitchFamily="34" charset="0"/>
              <a:buChar char="•"/>
            </a:pPr>
            <a:r>
              <a:rPr lang="pt-BR" sz="1400" dirty="0">
                <a:solidFill>
                  <a:schemeClr val="tx1"/>
                </a:solidFill>
              </a:rPr>
              <a:t>1585, 1586, 1952, 2707, 2985 in </a:t>
            </a:r>
            <a:r>
              <a:rPr lang="pt-BR" sz="1400" dirty="0">
                <a:solidFill>
                  <a:schemeClr val="tx1"/>
                </a:solidFill>
                <a:hlinkClick r:id="rId5"/>
              </a:rPr>
              <a:t>304r1</a:t>
            </a:r>
            <a:r>
              <a:rPr lang="pt-BR" sz="1400" dirty="0">
                <a:solidFill>
                  <a:schemeClr val="tx1"/>
                </a:solidFill>
              </a:rPr>
              <a:t> [5 CIDs]</a:t>
            </a:r>
          </a:p>
          <a:p>
            <a:pPr marL="685800" lvl="1">
              <a:buFont typeface="Arial" panose="020B0604020202020204" pitchFamily="34" charset="0"/>
              <a:buChar char="•"/>
            </a:pPr>
            <a:r>
              <a:rPr lang="pt-BR" sz="1400" dirty="0">
                <a:solidFill>
                  <a:schemeClr val="tx1"/>
                </a:solidFill>
              </a:rPr>
              <a:t>1407, 1408, 1566, 1567, 1626, 1627, 1628, 2411, 2738, 2739, 3065, 3195, 3306, 3065, in </a:t>
            </a:r>
            <a:r>
              <a:rPr lang="pt-BR" sz="1400" dirty="0">
                <a:solidFill>
                  <a:schemeClr val="tx1"/>
                </a:solidFill>
                <a:hlinkClick r:id="rId6"/>
              </a:rPr>
              <a:t>298r3</a:t>
            </a:r>
            <a:r>
              <a:rPr lang="pt-BR" sz="1400" dirty="0">
                <a:solidFill>
                  <a:schemeClr val="tx1"/>
                </a:solidFill>
              </a:rPr>
              <a:t> [14 CIDs]</a:t>
            </a:r>
          </a:p>
          <a:p>
            <a:pPr marL="0" indent="0"/>
            <a:endParaRPr lang="pt-BR" sz="1600" dirty="0"/>
          </a:p>
          <a:p>
            <a:pPr marL="0" indent="0"/>
            <a:r>
              <a:rPr lang="en-US" sz="1600" dirty="0"/>
              <a:t>Move: Ross Jian Yu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1865296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180 (PHY-6)</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solidFill>
                  <a:schemeClr val="tx1"/>
                </a:solidFill>
              </a:rPr>
              <a:t>2646, 2647, 2652, 2653, 2657 in </a:t>
            </a:r>
            <a:r>
              <a:rPr lang="pt-BR" sz="1400" dirty="0">
                <a:solidFill>
                  <a:schemeClr val="tx1"/>
                </a:solidFill>
                <a:hlinkClick r:id="rId2"/>
              </a:rPr>
              <a:t>566r1</a:t>
            </a:r>
            <a:r>
              <a:rPr lang="pt-BR" sz="1400" dirty="0">
                <a:solidFill>
                  <a:schemeClr val="tx1"/>
                </a:solidFill>
              </a:rPr>
              <a:t> [5 CIDs]</a:t>
            </a:r>
          </a:p>
          <a:p>
            <a:pPr marL="685800" lvl="1">
              <a:buFont typeface="Arial" panose="020B0604020202020204" pitchFamily="34" charset="0"/>
              <a:buChar char="•"/>
            </a:pPr>
            <a:r>
              <a:rPr lang="pt-BR" sz="1400" dirty="0">
                <a:solidFill>
                  <a:schemeClr val="tx1"/>
                </a:solidFill>
              </a:rPr>
              <a:t>1347, 1948 in </a:t>
            </a:r>
            <a:r>
              <a:rPr lang="pt-BR" sz="1400" dirty="0">
                <a:solidFill>
                  <a:schemeClr val="tx1"/>
                </a:solidFill>
                <a:hlinkClick r:id="rId3"/>
              </a:rPr>
              <a:t>677r0</a:t>
            </a:r>
            <a:r>
              <a:rPr lang="pt-BR" sz="1400" dirty="0">
                <a:solidFill>
                  <a:schemeClr val="tx1"/>
                </a:solidFill>
              </a:rPr>
              <a:t> [2 CIDs]</a:t>
            </a:r>
          </a:p>
          <a:p>
            <a:pPr marL="685800" lvl="1">
              <a:buFont typeface="Arial" panose="020B0604020202020204" pitchFamily="34" charset="0"/>
              <a:buChar char="•"/>
            </a:pPr>
            <a:r>
              <a:rPr lang="pt-BR" sz="1400" dirty="0">
                <a:solidFill>
                  <a:schemeClr val="tx1"/>
                </a:solidFill>
              </a:rPr>
              <a:t>1345 in </a:t>
            </a:r>
            <a:r>
              <a:rPr lang="pt-BR" sz="1400" dirty="0">
                <a:solidFill>
                  <a:schemeClr val="tx1"/>
                </a:solidFill>
                <a:hlinkClick r:id="rId4"/>
              </a:rPr>
              <a:t>702r1</a:t>
            </a:r>
            <a:r>
              <a:rPr lang="pt-BR" sz="1400" dirty="0">
                <a:solidFill>
                  <a:schemeClr val="tx1"/>
                </a:solidFill>
              </a:rPr>
              <a:t> [1 CID]</a:t>
            </a:r>
          </a:p>
          <a:p>
            <a:pPr marL="685800" lvl="1">
              <a:buFont typeface="Arial" panose="020B0604020202020204" pitchFamily="34" charset="0"/>
              <a:buChar char="•"/>
            </a:pPr>
            <a:r>
              <a:rPr lang="pt-BR" sz="1400" dirty="0">
                <a:solidFill>
                  <a:schemeClr val="tx1"/>
                </a:solidFill>
              </a:rPr>
              <a:t>1321 in </a:t>
            </a:r>
            <a:r>
              <a:rPr lang="pt-BR" sz="1400" dirty="0">
                <a:solidFill>
                  <a:schemeClr val="tx1"/>
                </a:solidFill>
                <a:hlinkClick r:id="rId5"/>
              </a:rPr>
              <a:t>726r1</a:t>
            </a:r>
            <a:r>
              <a:rPr lang="pt-BR" sz="1400" dirty="0">
                <a:solidFill>
                  <a:schemeClr val="tx1"/>
                </a:solidFill>
              </a:rPr>
              <a:t> [1 CID]</a:t>
            </a:r>
          </a:p>
          <a:p>
            <a:pPr marL="685800" lvl="1">
              <a:buFont typeface="Arial" panose="020B0604020202020204" pitchFamily="34" charset="0"/>
              <a:buChar char="•"/>
            </a:pPr>
            <a:r>
              <a:rPr lang="en-US" sz="1400" dirty="0">
                <a:solidFill>
                  <a:schemeClr val="tx1"/>
                </a:solidFill>
              </a:rPr>
              <a:t>1542, 1543, 1607, 1984, 2448, 2449, 2779, 3078, 3094, 3164 in </a:t>
            </a:r>
            <a:r>
              <a:rPr lang="en-US" sz="1400" dirty="0">
                <a:solidFill>
                  <a:schemeClr val="tx1"/>
                </a:solidFill>
                <a:hlinkClick r:id="rId6"/>
              </a:rPr>
              <a:t>675r2</a:t>
            </a:r>
            <a:r>
              <a:rPr lang="en-US" sz="1400" dirty="0">
                <a:solidFill>
                  <a:schemeClr val="tx1"/>
                </a:solidFill>
              </a:rPr>
              <a:t> </a:t>
            </a:r>
            <a:r>
              <a:rPr lang="pt-BR" sz="1400" dirty="0">
                <a:solidFill>
                  <a:schemeClr val="tx1"/>
                </a:solidFill>
              </a:rPr>
              <a:t>[10 CID]</a:t>
            </a:r>
          </a:p>
          <a:p>
            <a:pPr marL="400050" lvl="1" indent="0"/>
            <a:endParaRPr lang="pt-BR" sz="1400" dirty="0">
              <a:solidFill>
                <a:schemeClr val="tx1"/>
              </a:solidFill>
            </a:endParaRPr>
          </a:p>
          <a:p>
            <a:pPr marL="0" indent="0"/>
            <a:r>
              <a:rPr lang="en-US" sz="1600" dirty="0"/>
              <a:t>Move: Edward Au				Second: Bin Tian</a:t>
            </a:r>
          </a:p>
          <a:p>
            <a:pPr marL="0" indent="0"/>
            <a:r>
              <a:rPr lang="en-US" sz="1600" dirty="0"/>
              <a:t>Discussion: None. </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630818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B1CCF-A3B8-464F-B2A9-73CCCFCFF1D9}"/>
              </a:ext>
            </a:extLst>
          </p:cNvPr>
          <p:cNvSpPr>
            <a:spLocks noGrp="1"/>
          </p:cNvSpPr>
          <p:nvPr>
            <p:ph type="title"/>
          </p:nvPr>
        </p:nvSpPr>
        <p:spPr/>
        <p:txBody>
          <a:bodyPr/>
          <a:lstStyle/>
          <a:p>
            <a:r>
              <a:rPr lang="en-US" dirty="0"/>
              <a:t>Motion 147</a:t>
            </a:r>
          </a:p>
        </p:txBody>
      </p:sp>
      <p:sp>
        <p:nvSpPr>
          <p:cNvPr id="3" name="Content Placeholder 2">
            <a:extLst>
              <a:ext uri="{FF2B5EF4-FFF2-40B4-BE49-F238E27FC236}">
                <a16:creationId xmlns:a16="http://schemas.microsoft.com/office/drawing/2014/main" id="{BE59A49E-A5A4-4F56-B099-147C6D55F1B5}"/>
              </a:ext>
            </a:extLst>
          </p:cNvPr>
          <p:cNvSpPr>
            <a:spLocks noGrp="1"/>
          </p:cNvSpPr>
          <p:nvPr>
            <p:ph idx="1"/>
          </p:nvPr>
        </p:nvSpPr>
        <p:spPr>
          <a:xfrm>
            <a:off x="685800" y="1981200"/>
            <a:ext cx="7770813" cy="4419600"/>
          </a:xfrm>
        </p:spPr>
        <p:txBody>
          <a:bodyPr/>
          <a:lstStyle/>
          <a:p>
            <a:r>
              <a:rPr lang="en-US" sz="1600" dirty="0"/>
              <a:t>Move to accept changes to the TGbe draft as specified in the following documents:</a:t>
            </a:r>
          </a:p>
          <a:p>
            <a:pPr lvl="1">
              <a:buFont typeface="Arial" panose="020B0604020202020204" pitchFamily="34" charset="0"/>
              <a:buChar char="•"/>
            </a:pPr>
            <a:r>
              <a:rPr lang="en-US" sz="1200" dirty="0">
                <a:hlinkClick r:id="rId2"/>
              </a:rPr>
              <a:t>1826r6</a:t>
            </a:r>
            <a:r>
              <a:rPr lang="en-US" sz="1200" dirty="0"/>
              <a:t>,</a:t>
            </a:r>
          </a:p>
          <a:p>
            <a:pPr lvl="1">
              <a:buFont typeface="Arial" panose="020B0604020202020204" pitchFamily="34" charset="0"/>
              <a:buChar char="•"/>
            </a:pPr>
            <a:r>
              <a:rPr lang="en-US" sz="1200" dirty="0">
                <a:hlinkClick r:id="rId3"/>
              </a:rPr>
              <a:t>1743r5</a:t>
            </a:r>
            <a:r>
              <a:rPr lang="en-US" sz="1200" dirty="0"/>
              <a:t>, </a:t>
            </a:r>
            <a:r>
              <a:rPr lang="en-US" sz="1200" dirty="0">
                <a:hlinkClick r:id="rId4"/>
              </a:rPr>
              <a:t>1910r2</a:t>
            </a:r>
            <a:r>
              <a:rPr lang="en-US" sz="1200" dirty="0"/>
              <a:t>, </a:t>
            </a:r>
            <a:r>
              <a:rPr lang="en-US" sz="1200" dirty="0">
                <a:hlinkClick r:id="rId5"/>
              </a:rPr>
              <a:t>1914r1</a:t>
            </a:r>
            <a:r>
              <a:rPr lang="en-US" sz="1200" dirty="0"/>
              <a:t>, </a:t>
            </a:r>
            <a:r>
              <a:rPr lang="en-US" sz="1200" dirty="0">
                <a:hlinkClick r:id="rId6"/>
              </a:rPr>
              <a:t>1924r5</a:t>
            </a:r>
            <a:r>
              <a:rPr lang="en-US" sz="1200" dirty="0"/>
              <a:t>, </a:t>
            </a:r>
          </a:p>
          <a:p>
            <a:pPr lvl="1">
              <a:buFont typeface="Arial" panose="020B0604020202020204" pitchFamily="34" charset="0"/>
              <a:buChar char="•"/>
            </a:pPr>
            <a:r>
              <a:rPr lang="en-US" sz="1200" dirty="0">
                <a:solidFill>
                  <a:srgbClr val="FF0000"/>
                </a:solidFill>
                <a:hlinkClick r:id="rId7">
                  <a:extLst>
                    <a:ext uri="{A12FA001-AC4F-418D-AE19-62706E023703}">
                      <ahyp:hlinkClr xmlns:ahyp="http://schemas.microsoft.com/office/drawing/2018/hyperlinkcolor" val="tx"/>
                    </a:ext>
                  </a:extLst>
                </a:hlinkClick>
              </a:rPr>
              <a:t>1337r9</a:t>
            </a:r>
            <a:r>
              <a:rPr lang="en-US" sz="1200" dirty="0"/>
              <a:t>, </a:t>
            </a:r>
            <a:r>
              <a:rPr lang="en-US" sz="1200" dirty="0">
                <a:hlinkClick r:id="rId8"/>
              </a:rPr>
              <a:t>1339r8</a:t>
            </a:r>
            <a:r>
              <a:rPr lang="en-US" sz="1200" dirty="0"/>
              <a:t>, </a:t>
            </a:r>
            <a:r>
              <a:rPr lang="en-US" sz="1200" dirty="0">
                <a:hlinkClick r:id="rId9"/>
              </a:rPr>
              <a:t>1340r4</a:t>
            </a:r>
            <a:r>
              <a:rPr lang="en-US" sz="1200" dirty="0"/>
              <a:t>, </a:t>
            </a:r>
            <a:r>
              <a:rPr lang="en-US" sz="1200" dirty="0">
                <a:hlinkClick r:id="rId10"/>
              </a:rPr>
              <a:t>1925r6</a:t>
            </a:r>
            <a:r>
              <a:rPr lang="en-US" sz="1200" dirty="0"/>
              <a:t>.</a:t>
            </a:r>
          </a:p>
          <a:p>
            <a:pPr marL="0" indent="0"/>
            <a:endParaRPr lang="en-US" sz="1400" dirty="0"/>
          </a:p>
          <a:p>
            <a:pPr marL="0" indent="0"/>
            <a:r>
              <a:rPr lang="en-US" sz="1400" dirty="0"/>
              <a:t>Move: Edward Au				Second: Laurent Cariou</a:t>
            </a:r>
          </a:p>
          <a:p>
            <a:r>
              <a:rPr lang="en-US" sz="1400" dirty="0"/>
              <a:t>Discussion: None.</a:t>
            </a:r>
          </a:p>
          <a:p>
            <a:r>
              <a:rPr lang="en-US" sz="1400" dirty="0">
                <a:highlight>
                  <a:srgbClr val="00FF00"/>
                </a:highlight>
              </a:rPr>
              <a:t>Result: Approved with unanimous consent.</a:t>
            </a:r>
          </a:p>
          <a:p>
            <a:endParaRPr lang="en-US" sz="1400" dirty="0">
              <a:highlight>
                <a:srgbClr val="00FF00"/>
              </a:highlight>
            </a:endParaRPr>
          </a:p>
          <a:p>
            <a:pPr marL="0" indent="0"/>
            <a:r>
              <a:rPr lang="en-US" sz="1400" dirty="0"/>
              <a:t>Note 1: These are all proposed draft texts (PDTs) that obtained ≥ 75% support during the straw poll phase and </a:t>
            </a:r>
            <a:r>
              <a:rPr lang="en-US" sz="1400" u="sng" dirty="0"/>
              <a:t>that have NOT received</a:t>
            </a:r>
            <a:r>
              <a:rPr lang="en-US" sz="1400" dirty="0"/>
              <a:t> a request for further discussion</a:t>
            </a:r>
          </a:p>
          <a:p>
            <a:pPr marL="0" indent="0"/>
            <a:r>
              <a:rPr lang="en-US" sz="1400" dirty="0"/>
              <a:t>Note 2: Revision for 11-20/1337 was revised from R7 to R9 as per latest discussions in PHY ad-hoc.</a:t>
            </a:r>
          </a:p>
        </p:txBody>
      </p:sp>
      <p:sp>
        <p:nvSpPr>
          <p:cNvPr id="4" name="Slide Number Placeholder 3">
            <a:extLst>
              <a:ext uri="{FF2B5EF4-FFF2-40B4-BE49-F238E27FC236}">
                <a16:creationId xmlns:a16="http://schemas.microsoft.com/office/drawing/2014/main" id="{F3267D9C-D778-49BA-82AB-8C413C74571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547C7D1-C953-405A-A030-614FB89807D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8D43E9-E005-4F47-90F5-77DFD10F8321}"/>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7926827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181 (PHY-7)</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solidFill>
                  <a:schemeClr val="tx1"/>
                </a:solidFill>
              </a:rPr>
              <a:t>1286, 1546, 1547, 1944, 1960, 1985, 2018, 2019, 2781, 3095, 3267 in </a:t>
            </a:r>
            <a:r>
              <a:rPr lang="pt-BR" sz="1400" dirty="0">
                <a:solidFill>
                  <a:schemeClr val="tx1"/>
                </a:solidFill>
                <a:hlinkClick r:id="rId2"/>
              </a:rPr>
              <a:t>731r1</a:t>
            </a:r>
            <a:r>
              <a:rPr lang="pt-BR" sz="1400" dirty="0">
                <a:solidFill>
                  <a:schemeClr val="tx1"/>
                </a:solidFill>
              </a:rPr>
              <a:t> [11 CIDs]</a:t>
            </a:r>
          </a:p>
          <a:p>
            <a:pPr marL="685800" lvl="1">
              <a:buFont typeface="Arial" panose="020B0604020202020204" pitchFamily="34" charset="0"/>
              <a:buChar char="•"/>
            </a:pPr>
            <a:r>
              <a:rPr lang="pt-BR" sz="1400" dirty="0">
                <a:solidFill>
                  <a:schemeClr val="tx1"/>
                </a:solidFill>
              </a:rPr>
              <a:t>1243, 1285, 1287, 1288, 1289, 1544, 1545, 1548, 1549, 1550, 1551, 1552, 1986, 1987, 2017, 2020, 2021, 2022, 2023, 2604, 2782, 2783, 3096, 3097, 3268 in </a:t>
            </a:r>
            <a:r>
              <a:rPr lang="pt-BR" sz="1400" dirty="0">
                <a:solidFill>
                  <a:schemeClr val="tx1"/>
                </a:solidFill>
                <a:hlinkClick r:id="rId3"/>
              </a:rPr>
              <a:t>744r3</a:t>
            </a:r>
            <a:r>
              <a:rPr lang="pt-BR" sz="1400" dirty="0">
                <a:solidFill>
                  <a:schemeClr val="tx1"/>
                </a:solidFill>
              </a:rPr>
              <a:t> [25 CIDs]</a:t>
            </a:r>
          </a:p>
          <a:p>
            <a:pPr marL="685800" lvl="1">
              <a:buFont typeface="Arial" panose="020B0604020202020204" pitchFamily="34" charset="0"/>
              <a:buChar char="•"/>
            </a:pPr>
            <a:r>
              <a:rPr lang="en-US" sz="1400" dirty="0">
                <a:solidFill>
                  <a:schemeClr val="tx1"/>
                </a:solidFill>
              </a:rPr>
              <a:t>3074 in </a:t>
            </a:r>
            <a:r>
              <a:rPr lang="en-US" sz="1400" dirty="0">
                <a:solidFill>
                  <a:schemeClr val="tx1"/>
                </a:solidFill>
                <a:hlinkClick r:id="rId4"/>
              </a:rPr>
              <a:t>477r2</a:t>
            </a:r>
            <a:r>
              <a:rPr lang="en-US" sz="1400" dirty="0">
                <a:solidFill>
                  <a:schemeClr val="tx1"/>
                </a:solidFill>
              </a:rPr>
              <a:t> [</a:t>
            </a:r>
            <a:r>
              <a:rPr lang="en-US" sz="1400" dirty="0">
                <a:solidFill>
                  <a:srgbClr val="FF0000"/>
                </a:solidFill>
              </a:rPr>
              <a:t>1</a:t>
            </a:r>
            <a:r>
              <a:rPr lang="en-US" sz="1400" dirty="0">
                <a:solidFill>
                  <a:schemeClr val="tx1"/>
                </a:solidFill>
              </a:rPr>
              <a:t> CIDs]</a:t>
            </a:r>
          </a:p>
          <a:p>
            <a:pPr marL="685800" lvl="1">
              <a:buFont typeface="Arial" panose="020B0604020202020204" pitchFamily="34" charset="0"/>
              <a:buChar char="•"/>
            </a:pPr>
            <a:r>
              <a:rPr lang="en-US" sz="1400" dirty="0">
                <a:solidFill>
                  <a:schemeClr val="tx1"/>
                </a:solidFill>
              </a:rPr>
              <a:t>1249, 1250, 1962, 3275 in </a:t>
            </a:r>
            <a:r>
              <a:rPr lang="en-US" sz="1400" dirty="0">
                <a:solidFill>
                  <a:schemeClr val="tx1"/>
                </a:solidFill>
                <a:hlinkClick r:id="rId5"/>
              </a:rPr>
              <a:t>748r0</a:t>
            </a:r>
            <a:r>
              <a:rPr lang="en-US" sz="1400" dirty="0">
                <a:solidFill>
                  <a:schemeClr val="tx1"/>
                </a:solidFill>
              </a:rPr>
              <a:t> [4 CIDs]</a:t>
            </a:r>
          </a:p>
          <a:p>
            <a:pPr marL="685800" lvl="1">
              <a:buFont typeface="Arial" panose="020B0604020202020204" pitchFamily="34" charset="0"/>
              <a:buChar char="•"/>
            </a:pPr>
            <a:r>
              <a:rPr lang="en-US" sz="1400" dirty="0">
                <a:solidFill>
                  <a:schemeClr val="tx1"/>
                </a:solidFill>
              </a:rPr>
              <a:t>1369, 1616, 1992, 2444, 2632, 2633, 2669, 2798, 2799, 3289 in </a:t>
            </a:r>
            <a:r>
              <a:rPr lang="en-US" sz="1400" dirty="0">
                <a:solidFill>
                  <a:schemeClr val="tx1"/>
                </a:solidFill>
                <a:hlinkClick r:id="rId6"/>
              </a:rPr>
              <a:t>303r3</a:t>
            </a:r>
            <a:r>
              <a:rPr lang="en-US" sz="1400" dirty="0">
                <a:solidFill>
                  <a:schemeClr val="tx1"/>
                </a:solidFill>
              </a:rPr>
              <a:t> [10]</a:t>
            </a:r>
          </a:p>
          <a:p>
            <a:pPr marL="0" indent="0"/>
            <a:r>
              <a:rPr lang="en-US" sz="1600" dirty="0"/>
              <a:t>Move: Yan Xin				Second: Rui Cao</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1346946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182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199"/>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solidFill>
                  <a:schemeClr val="tx1"/>
                </a:solidFill>
              </a:rPr>
              <a:t>1046, 2151 in </a:t>
            </a:r>
            <a:r>
              <a:rPr lang="en-US" sz="1400" dirty="0">
                <a:hlinkClick r:id="rId2"/>
              </a:rPr>
              <a:t>281r4</a:t>
            </a:r>
            <a:r>
              <a:rPr lang="en-US" sz="1400" dirty="0"/>
              <a:t> </a:t>
            </a:r>
            <a:r>
              <a:rPr lang="en-US" sz="1400" i="1" dirty="0"/>
              <a:t>[2 CIDs]</a:t>
            </a:r>
          </a:p>
          <a:p>
            <a:pPr lvl="1">
              <a:buFont typeface="Arial" panose="020B0604020202020204" pitchFamily="34" charset="0"/>
              <a:buChar char="•"/>
            </a:pPr>
            <a:r>
              <a:rPr lang="en-US" sz="1400" dirty="0"/>
              <a:t>1436, 1440, 2102, 2103, 2332, 2346, 2915, 2918, 2935, 3324, 3400 in </a:t>
            </a:r>
            <a:r>
              <a:rPr lang="en-US" sz="1400" dirty="0">
                <a:hlinkClick r:id="rId3"/>
              </a:rPr>
              <a:t>288r4</a:t>
            </a:r>
            <a:r>
              <a:rPr lang="en-US" sz="1400" dirty="0"/>
              <a:t> </a:t>
            </a:r>
            <a:r>
              <a:rPr lang="en-US" sz="1400" i="1" dirty="0"/>
              <a:t>[11 CIDs]</a:t>
            </a:r>
            <a:endParaRPr lang="en-US" sz="1400" dirty="0"/>
          </a:p>
          <a:p>
            <a:pPr lvl="1">
              <a:buFont typeface="Arial" panose="020B0604020202020204" pitchFamily="34" charset="0"/>
              <a:buChar char="•"/>
            </a:pPr>
            <a:r>
              <a:rPr lang="en-US" sz="1400" dirty="0"/>
              <a:t>1737 in </a:t>
            </a:r>
            <a:r>
              <a:rPr lang="en-US" sz="1400" dirty="0">
                <a:hlinkClick r:id="rId4"/>
              </a:rPr>
              <a:t>465r3</a:t>
            </a:r>
            <a:r>
              <a:rPr lang="en-US" sz="1400" dirty="0"/>
              <a:t> </a:t>
            </a:r>
            <a:r>
              <a:rPr lang="en-US" sz="1400" i="1" dirty="0"/>
              <a:t>[1 CID]</a:t>
            </a:r>
            <a:endParaRPr lang="en-US" sz="1400" dirty="0"/>
          </a:p>
          <a:p>
            <a:pPr lvl="1">
              <a:buFont typeface="Arial" panose="020B0604020202020204" pitchFamily="34" charset="0"/>
              <a:buChar char="•"/>
            </a:pPr>
            <a:r>
              <a:rPr lang="en-US" sz="1400" dirty="0"/>
              <a:t>2089, 1578, 2482, 2086, 2283, 2087, 2578, 2577, 2290, 1030, 2490, 1579, 2491, 2492, 1583, 2579 in </a:t>
            </a:r>
            <a:r>
              <a:rPr lang="en-US" sz="1400" dirty="0">
                <a:hlinkClick r:id="rId5"/>
              </a:rPr>
              <a:t>483r3</a:t>
            </a:r>
            <a:r>
              <a:rPr lang="en-US" sz="1400" dirty="0"/>
              <a:t> </a:t>
            </a:r>
            <a:r>
              <a:rPr lang="en-US" sz="1400" i="1" dirty="0"/>
              <a:t>[16 CIDs]</a:t>
            </a:r>
            <a:endParaRPr lang="en-US" sz="1400" dirty="0"/>
          </a:p>
          <a:p>
            <a:pPr lvl="1">
              <a:buFont typeface="Arial" panose="020B0604020202020204" pitchFamily="34" charset="0"/>
              <a:buChar char="•"/>
            </a:pPr>
            <a:r>
              <a:rPr lang="en-US" sz="1400" dirty="0"/>
              <a:t>2294, 1858, 1859, 1034, 2149, 1861, 2831, 1833, 1860, 2586, 2183, 1799, 1035, 2451, 1036, 1050, 1778, 2165, 1864, 1919, 3315, 1184, 1185, 2866, 3335, 2309, 2964, 2472, 2296, 2868, 3021, 3212, 3369, 3370, 1005, 1896, 3016, </a:t>
            </a:r>
            <a:r>
              <a:rPr lang="en-US" sz="1400" u="sng" dirty="0">
                <a:solidFill>
                  <a:srgbClr val="FF0000"/>
                </a:solidFill>
              </a:rPr>
              <a:t>1862, 2167</a:t>
            </a:r>
            <a:r>
              <a:rPr lang="en-US" sz="1400" dirty="0"/>
              <a:t> in </a:t>
            </a:r>
            <a:r>
              <a:rPr lang="en-US" sz="1400" dirty="0">
                <a:hlinkClick r:id="rId6"/>
              </a:rPr>
              <a:t>254r6</a:t>
            </a:r>
            <a:r>
              <a:rPr lang="en-US" sz="1400" dirty="0"/>
              <a:t> </a:t>
            </a:r>
            <a:r>
              <a:rPr lang="en-US" sz="1400" i="1" dirty="0"/>
              <a:t>[3</a:t>
            </a:r>
            <a:r>
              <a:rPr lang="en-US" sz="1400" i="1" u="sng" dirty="0">
                <a:solidFill>
                  <a:srgbClr val="FF0000"/>
                </a:solidFill>
              </a:rPr>
              <a:t>9</a:t>
            </a:r>
            <a:r>
              <a:rPr lang="en-US" sz="1400" i="1" dirty="0"/>
              <a:t> CIDs]</a:t>
            </a:r>
            <a:endParaRPr lang="en-US" sz="1400" dirty="0"/>
          </a:p>
          <a:p>
            <a:pPr lvl="1">
              <a:buFont typeface="Arial" panose="020B0604020202020204" pitchFamily="34" charset="0"/>
              <a:buChar char="•"/>
            </a:pPr>
            <a:endParaRPr lang="en-US" sz="1600" dirty="0"/>
          </a:p>
          <a:p>
            <a:pPr marL="0" indent="0"/>
            <a:r>
              <a:rPr lang="en-US" sz="1600" dirty="0"/>
              <a:t>Move: Mike Montemurro				Second: George Cherian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4708125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183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199"/>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2159, 2161, 3018, 1908, 3019, 1906, 1907, 2436, 1776, 3127 in </a:t>
            </a:r>
            <a:r>
              <a:rPr lang="en-US" sz="1400" dirty="0">
                <a:hlinkClick r:id="rId2"/>
              </a:rPr>
              <a:t>506r3</a:t>
            </a:r>
            <a:r>
              <a:rPr lang="en-US" sz="1400" dirty="0"/>
              <a:t> </a:t>
            </a:r>
            <a:r>
              <a:rPr lang="en-US" sz="1400" i="1" dirty="0"/>
              <a:t>[10 CIDs]</a:t>
            </a:r>
            <a:endParaRPr lang="en-US" sz="1400" dirty="0"/>
          </a:p>
          <a:p>
            <a:pPr lvl="1">
              <a:buFont typeface="Arial" panose="020B0604020202020204" pitchFamily="34" charset="0"/>
              <a:buChar char="•"/>
            </a:pPr>
            <a:r>
              <a:rPr lang="en-US" sz="1400" dirty="0"/>
              <a:t>1691 1067, 1068 1069 1070 1201 1202 1071 1231 1498 1692 2130 2300 2599 3030 3225 2131 3240, 3319 in </a:t>
            </a:r>
            <a:r>
              <a:rPr lang="en-US" sz="1400" dirty="0">
                <a:hlinkClick r:id="rId3"/>
              </a:rPr>
              <a:t>621r3</a:t>
            </a:r>
            <a:r>
              <a:rPr lang="en-US" sz="1400" dirty="0"/>
              <a:t> </a:t>
            </a:r>
            <a:r>
              <a:rPr lang="en-US" sz="1400" i="1" dirty="0"/>
              <a:t>[1</a:t>
            </a:r>
            <a:r>
              <a:rPr lang="en-US" sz="1400" i="1" u="sng" dirty="0">
                <a:solidFill>
                  <a:srgbClr val="FF0000"/>
                </a:solidFill>
              </a:rPr>
              <a:t>9</a:t>
            </a:r>
            <a:r>
              <a:rPr lang="en-US" sz="1400" i="1" dirty="0"/>
              <a:t> CIDs]</a:t>
            </a:r>
            <a:endParaRPr lang="en-US" sz="1400" dirty="0"/>
          </a:p>
          <a:p>
            <a:pPr lvl="1">
              <a:buFont typeface="Arial" panose="020B0604020202020204" pitchFamily="34" charset="0"/>
              <a:buChar char="•"/>
            </a:pPr>
            <a:r>
              <a:rPr lang="en-US" sz="1400" dirty="0"/>
              <a:t>2160, 2857, 1732, 1834, 2164, 3247, </a:t>
            </a:r>
            <a:r>
              <a:rPr lang="en-US" sz="1400" u="sng" dirty="0">
                <a:solidFill>
                  <a:srgbClr val="FF0000"/>
                </a:solidFill>
              </a:rPr>
              <a:t>1905, 2587</a:t>
            </a:r>
            <a:r>
              <a:rPr lang="en-US" sz="1400" dirty="0"/>
              <a:t> in </a:t>
            </a:r>
            <a:r>
              <a:rPr lang="en-US" sz="1400" dirty="0">
                <a:solidFill>
                  <a:srgbClr val="6B9F25"/>
                </a:solidFill>
                <a:hlinkClick r:id="rId4">
                  <a:extLst>
                    <a:ext uri="{A12FA001-AC4F-418D-AE19-62706E023703}">
                      <ahyp:hlinkClr xmlns:ahyp="http://schemas.microsoft.com/office/drawing/2018/hyperlinkcolor" val="tx"/>
                    </a:ext>
                  </a:extLst>
                </a:hlinkClick>
              </a:rPr>
              <a:t>301r5</a:t>
            </a:r>
            <a:r>
              <a:rPr lang="en-US" sz="1400" dirty="0"/>
              <a:t> </a:t>
            </a:r>
            <a:r>
              <a:rPr lang="en-US" sz="1400" i="1" dirty="0"/>
              <a:t>[</a:t>
            </a:r>
            <a:r>
              <a:rPr lang="en-US" sz="1400" i="1" u="sng" dirty="0">
                <a:solidFill>
                  <a:srgbClr val="FF0000"/>
                </a:solidFill>
              </a:rPr>
              <a:t>8</a:t>
            </a:r>
            <a:r>
              <a:rPr lang="en-US" sz="1400" i="1" dirty="0"/>
              <a:t> CIDs]</a:t>
            </a:r>
          </a:p>
          <a:p>
            <a:pPr lvl="1">
              <a:buFont typeface="Arial" panose="020B0604020202020204" pitchFamily="34" charset="0"/>
              <a:buChar char="•"/>
            </a:pPr>
            <a:r>
              <a:rPr lang="en-US" sz="1400" dirty="0">
                <a:solidFill>
                  <a:schemeClr val="tx1"/>
                </a:solidFill>
              </a:rPr>
              <a:t>1008, 1119, 1127, 1463, 1467, 1469, 1470, 1471, 1472, 1488, 1504, 1505, 1705, 1706, 1707, 1708, 1734, 1735, 1835, 2304, 2305, 2306, 2565, 2569, 2570, 2571, 2821, 2893, 2902, 3038 in </a:t>
            </a:r>
            <a:r>
              <a:rPr lang="en-US" sz="1400" dirty="0">
                <a:solidFill>
                  <a:schemeClr val="tx1"/>
                </a:solidFill>
                <a:hlinkClick r:id="rId5"/>
              </a:rPr>
              <a:t>511r5</a:t>
            </a:r>
            <a:r>
              <a:rPr lang="en-US" sz="1400" dirty="0">
                <a:solidFill>
                  <a:schemeClr val="tx1"/>
                </a:solidFill>
              </a:rPr>
              <a:t> [30 CIDs]</a:t>
            </a:r>
          </a:p>
          <a:p>
            <a:pPr lvl="1">
              <a:buFont typeface="Arial" panose="020B0604020202020204" pitchFamily="34" charset="0"/>
              <a:buChar char="•"/>
            </a:pPr>
            <a:r>
              <a:rPr lang="en-US" sz="1400" dirty="0">
                <a:solidFill>
                  <a:schemeClr val="tx1"/>
                </a:solidFill>
              </a:rPr>
              <a:t>1773, 2603, 2742, 2745, 2916, 2917, 2937, 3206, 2143 in </a:t>
            </a:r>
            <a:r>
              <a:rPr lang="en-US" sz="1400" dirty="0">
                <a:solidFill>
                  <a:schemeClr val="tx1"/>
                </a:solidFill>
                <a:hlinkClick r:id="rId6"/>
              </a:rPr>
              <a:t>319r7</a:t>
            </a:r>
            <a:r>
              <a:rPr lang="en-US" sz="1400" dirty="0">
                <a:solidFill>
                  <a:schemeClr val="tx1"/>
                </a:solidFill>
              </a:rPr>
              <a:t> [9 CIDs]</a:t>
            </a:r>
          </a:p>
          <a:p>
            <a:pPr marL="457200" lvl="1" indent="0"/>
            <a:endParaRPr lang="en-US" sz="1400" dirty="0"/>
          </a:p>
          <a:p>
            <a:pPr marL="0" indent="0"/>
            <a:r>
              <a:rPr lang="en-US" sz="1600" dirty="0"/>
              <a:t>Move: Rojan Chitrakar				Second: Subir Das</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5260287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184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199"/>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solidFill>
                  <a:schemeClr val="tx1"/>
                </a:solidFill>
              </a:rPr>
              <a:t>1649, 2439, 1496, 1680, 1788, 2311, 2906, 1790, 2312, 2427, 2907, 2908, 3027, 3377, 1062, 1682, 1791, 1880, 2099, 2152, 2320, 2340, 2429, 2851, 3028, 3378, </a:t>
            </a:r>
            <a:r>
              <a:rPr lang="en-US" sz="1400" strike="sngStrike" dirty="0">
                <a:solidFill>
                  <a:srgbClr val="FF0000"/>
                </a:solidFill>
              </a:rPr>
              <a:t>1001,</a:t>
            </a:r>
            <a:r>
              <a:rPr lang="en-US" sz="1400" dirty="0">
                <a:solidFill>
                  <a:schemeClr val="tx1"/>
                </a:solidFill>
              </a:rPr>
              <a:t> 1648, in </a:t>
            </a:r>
            <a:r>
              <a:rPr lang="en-US" sz="1400" dirty="0">
                <a:solidFill>
                  <a:schemeClr val="tx1"/>
                </a:solidFill>
                <a:hlinkClick r:id="rId2"/>
              </a:rPr>
              <a:t>282r6</a:t>
            </a:r>
            <a:r>
              <a:rPr lang="en-US" sz="1400" dirty="0">
                <a:solidFill>
                  <a:schemeClr val="tx1"/>
                </a:solidFill>
              </a:rPr>
              <a:t> [2</a:t>
            </a:r>
            <a:r>
              <a:rPr lang="en-US" sz="1400" u="sng" dirty="0">
                <a:solidFill>
                  <a:srgbClr val="FF0000"/>
                </a:solidFill>
              </a:rPr>
              <a:t>7</a:t>
            </a:r>
            <a:r>
              <a:rPr lang="en-US" sz="1400" dirty="0">
                <a:solidFill>
                  <a:schemeClr val="tx1"/>
                </a:solidFill>
              </a:rPr>
              <a:t> CIDs]</a:t>
            </a:r>
          </a:p>
          <a:p>
            <a:pPr lvl="1">
              <a:buFont typeface="Arial" panose="020B0604020202020204" pitchFamily="34" charset="0"/>
              <a:buChar char="•"/>
            </a:pPr>
            <a:r>
              <a:rPr lang="en-US" sz="1400" dirty="0">
                <a:solidFill>
                  <a:schemeClr val="tx1"/>
                </a:solidFill>
              </a:rPr>
              <a:t>1476, 3334, 2520, 2372, 2852, 1153, 3424, 1416, 2415, 1495, 2200, 2201, 2202, 2203, 2204, 2521, 2752, 2856, 2205, 1717, 3425, 2374, 3022, 3213, 3214, 3336, 2352, 2474, 2417, 1043, 1745 in </a:t>
            </a:r>
            <a:r>
              <a:rPr lang="en-US" sz="1400" dirty="0">
                <a:solidFill>
                  <a:schemeClr val="tx1"/>
                </a:solidFill>
                <a:hlinkClick r:id="rId3"/>
              </a:rPr>
              <a:t>759r0</a:t>
            </a:r>
            <a:r>
              <a:rPr lang="en-US" sz="1400" dirty="0">
                <a:solidFill>
                  <a:schemeClr val="tx1"/>
                </a:solidFill>
              </a:rPr>
              <a:t> [31 CIDs].</a:t>
            </a:r>
          </a:p>
          <a:p>
            <a:pPr lvl="1">
              <a:buFont typeface="Arial" panose="020B0604020202020204" pitchFamily="34" charset="0"/>
              <a:buChar char="•"/>
            </a:pPr>
            <a:r>
              <a:rPr lang="en-US" sz="1400" dirty="0">
                <a:solidFill>
                  <a:schemeClr val="tx1"/>
                </a:solidFill>
              </a:rPr>
              <a:t>2248, 2542, 2828, 2039, 2855, 2375, 2829, 1419, 2249, 2376, 3227, 2126, 2063, 3024, 2753, 1442, 2042, 2043, 1746, 2067, 3250, 1052, 1786, 1787, 2062, 2425, 2426, 3218, 2044, 2378, 1223, 1224, 1225, 3238, 2250, 2478, 2068, 3375, 3376, 2045, 1226 in </a:t>
            </a:r>
            <a:r>
              <a:rPr lang="en-US" sz="1400" dirty="0">
                <a:solidFill>
                  <a:schemeClr val="tx1"/>
                </a:solidFill>
                <a:hlinkClick r:id="rId4"/>
              </a:rPr>
              <a:t>775r0</a:t>
            </a:r>
            <a:r>
              <a:rPr lang="en-US" sz="1400" dirty="0">
                <a:solidFill>
                  <a:schemeClr val="tx1"/>
                </a:solidFill>
              </a:rPr>
              <a:t> [41 CIDs].</a:t>
            </a:r>
          </a:p>
          <a:p>
            <a:pPr lvl="1">
              <a:buFont typeface="Arial" panose="020B0604020202020204" pitchFamily="34" charset="0"/>
              <a:buChar char="•"/>
            </a:pPr>
            <a:r>
              <a:rPr lang="en-US" sz="1400" dirty="0">
                <a:solidFill>
                  <a:schemeClr val="tx1"/>
                </a:solidFill>
              </a:rPr>
              <a:t>1078, 1475, 2981 in </a:t>
            </a:r>
            <a:r>
              <a:rPr lang="en-US" sz="1400" dirty="0">
                <a:solidFill>
                  <a:schemeClr val="tx1"/>
                </a:solidFill>
                <a:hlinkClick r:id="rId5"/>
              </a:rPr>
              <a:t>222r15</a:t>
            </a:r>
            <a:r>
              <a:rPr lang="en-US" sz="1400" dirty="0">
                <a:solidFill>
                  <a:schemeClr val="tx1"/>
                </a:solidFill>
              </a:rPr>
              <a:t> [3 CIDs]</a:t>
            </a:r>
          </a:p>
          <a:p>
            <a:pPr marL="0" indent="0"/>
            <a:r>
              <a:rPr lang="en-US" sz="1600" dirty="0"/>
              <a:t>Move: Ming Gan				Second: Stephen Palm</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495964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185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200" dirty="0">
                <a:solidFill>
                  <a:schemeClr val="tx1"/>
                </a:solidFill>
              </a:rPr>
              <a:t>1003, 1595, 1596, 1597, 1598, 1600, 1601, 1940, 2011</a:t>
            </a:r>
            <a:r>
              <a:rPr lang="en-US" sz="1200" u="sng" dirty="0">
                <a:solidFill>
                  <a:srgbClr val="FF0000"/>
                </a:solidFill>
              </a:rPr>
              <a:t>, 1602</a:t>
            </a:r>
            <a:r>
              <a:rPr lang="en-US" sz="1200" dirty="0">
                <a:solidFill>
                  <a:schemeClr val="tx1"/>
                </a:solidFill>
              </a:rPr>
              <a:t> in </a:t>
            </a:r>
            <a:r>
              <a:rPr lang="en-US" sz="1200" dirty="0">
                <a:solidFill>
                  <a:schemeClr val="tx1"/>
                </a:solidFill>
                <a:hlinkClick r:id="rId2"/>
              </a:rPr>
              <a:t>682r0</a:t>
            </a:r>
            <a:r>
              <a:rPr lang="en-US" sz="1200" dirty="0">
                <a:solidFill>
                  <a:schemeClr val="tx1"/>
                </a:solidFill>
              </a:rPr>
              <a:t> </a:t>
            </a:r>
            <a:r>
              <a:rPr lang="en-US" sz="1200" i="1" dirty="0">
                <a:solidFill>
                  <a:schemeClr val="tx1"/>
                </a:solidFill>
              </a:rPr>
              <a:t>[</a:t>
            </a:r>
            <a:r>
              <a:rPr lang="en-US" sz="1200" i="1" u="sng" dirty="0">
                <a:solidFill>
                  <a:srgbClr val="FF0000"/>
                </a:solidFill>
              </a:rPr>
              <a:t>10</a:t>
            </a:r>
            <a:r>
              <a:rPr lang="en-US" sz="1200" i="1" dirty="0">
                <a:solidFill>
                  <a:schemeClr val="tx1"/>
                </a:solidFill>
              </a:rPr>
              <a:t> CIDs]</a:t>
            </a:r>
          </a:p>
          <a:p>
            <a:pPr marL="0" indent="0"/>
            <a:endParaRPr lang="en-US" sz="16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971696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186</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solidFill>
                  <a:schemeClr val="tx1"/>
                </a:solidFill>
              </a:rPr>
              <a:t>Joint: </a:t>
            </a:r>
            <a:r>
              <a:rPr lang="en-GB" sz="1400" u="sng" dirty="0">
                <a:hlinkClick r:id="rId2"/>
              </a:rPr>
              <a:t>494r6</a:t>
            </a:r>
            <a:r>
              <a:rPr lang="en-US" sz="1400" dirty="0">
                <a:solidFill>
                  <a:schemeClr val="tx1"/>
                </a:solidFill>
              </a:rPr>
              <a:t>.</a:t>
            </a:r>
          </a:p>
          <a:p>
            <a:pPr lvl="1">
              <a:buFont typeface="Arial" panose="020B0604020202020204" pitchFamily="34" charset="0"/>
              <a:buChar char="•"/>
            </a:pPr>
            <a:r>
              <a:rPr lang="en-US" sz="1400" dirty="0"/>
              <a:t>MAC: </a:t>
            </a:r>
            <a:r>
              <a:rPr lang="en-GB" sz="1400" u="sng" dirty="0">
                <a:hlinkClick r:id="rId3"/>
              </a:rPr>
              <a:t>221r9</a:t>
            </a:r>
            <a:r>
              <a:rPr lang="en-US" sz="1400" dirty="0"/>
              <a:t>, </a:t>
            </a:r>
            <a:r>
              <a:rPr lang="en-GB" sz="1400" u="sng" dirty="0">
                <a:hlinkClick r:id="rId4"/>
              </a:rPr>
              <a:t>019r10</a:t>
            </a:r>
            <a:r>
              <a:rPr lang="en-US" sz="1400" dirty="0"/>
              <a:t>, </a:t>
            </a:r>
            <a:r>
              <a:rPr lang="en-GB" sz="1400" u="sng" dirty="0">
                <a:hlinkClick r:id="rId5"/>
              </a:rPr>
              <a:t>1407r20</a:t>
            </a:r>
            <a:r>
              <a:rPr lang="en-US" sz="1400" dirty="0"/>
              <a:t>, </a:t>
            </a:r>
            <a:r>
              <a:rPr lang="en-GB" sz="1400" u="sng" dirty="0">
                <a:hlinkClick r:id="rId6"/>
              </a:rPr>
              <a:t>614r0</a:t>
            </a:r>
            <a:r>
              <a:rPr lang="en-GB" sz="1400" u="sng" dirty="0"/>
              <a:t>,</a:t>
            </a:r>
            <a:r>
              <a:rPr lang="en-US" sz="1400" dirty="0"/>
              <a:t> </a:t>
            </a:r>
            <a:r>
              <a:rPr lang="en-US" sz="1400" dirty="0">
                <a:solidFill>
                  <a:srgbClr val="FF0000"/>
                </a:solidFill>
                <a:hlinkClick r:id="rId7"/>
              </a:rPr>
              <a:t>267r3</a:t>
            </a:r>
            <a:endParaRPr lang="en-US" sz="1400" dirty="0">
              <a:solidFill>
                <a:srgbClr val="FF0000"/>
              </a:solidFill>
            </a:endParaRPr>
          </a:p>
          <a:p>
            <a:pPr lvl="1">
              <a:buFont typeface="Arial" panose="020B0604020202020204" pitchFamily="34" charset="0"/>
              <a:buChar char="•"/>
            </a:pPr>
            <a:r>
              <a:rPr lang="en-US" sz="1400" dirty="0"/>
              <a:t>PHY: </a:t>
            </a:r>
            <a:r>
              <a:rPr lang="en-GB" sz="1400" u="sng" dirty="0">
                <a:hlinkClick r:id="rId8"/>
              </a:rPr>
              <a:t>157r4</a:t>
            </a:r>
            <a:r>
              <a:rPr lang="en-US" sz="1400" dirty="0"/>
              <a:t>, </a:t>
            </a:r>
            <a:r>
              <a:rPr lang="en-GB" sz="1400" u="sng" dirty="0">
                <a:hlinkClick r:id="rId9"/>
              </a:rPr>
              <a:t>528r0</a:t>
            </a:r>
            <a:r>
              <a:rPr lang="en-US" sz="1400" dirty="0"/>
              <a:t>, </a:t>
            </a:r>
            <a:r>
              <a:rPr lang="en-GB" sz="1400" u="sng" dirty="0">
                <a:hlinkClick r:id="rId10"/>
              </a:rPr>
              <a:t>639r4</a:t>
            </a:r>
            <a:r>
              <a:rPr lang="en-US" sz="1400" dirty="0"/>
              <a:t>, </a:t>
            </a:r>
            <a:r>
              <a:rPr lang="en-GB" sz="1400" u="sng" dirty="0">
                <a:hlinkClick r:id="rId11"/>
              </a:rPr>
              <a:t>649r2</a:t>
            </a:r>
            <a:r>
              <a:rPr lang="en-US" sz="1400" dirty="0"/>
              <a:t>, </a:t>
            </a:r>
            <a:r>
              <a:rPr lang="en-GB" sz="1400" u="sng" dirty="0">
                <a:hlinkClick r:id="rId12"/>
              </a:rPr>
              <a:t>659r0</a:t>
            </a:r>
            <a:r>
              <a:rPr lang="en-US" sz="1400" dirty="0"/>
              <a:t> , </a:t>
            </a:r>
            <a:r>
              <a:rPr lang="en-GB" sz="1400" u="sng" dirty="0">
                <a:hlinkClick r:id="rId13"/>
              </a:rPr>
              <a:t>679r0</a:t>
            </a:r>
            <a:r>
              <a:rPr lang="en-US" sz="1400" dirty="0"/>
              <a:t>, </a:t>
            </a:r>
            <a:r>
              <a:rPr lang="en-GB" sz="1400" u="sng" dirty="0">
                <a:hlinkClick r:id="rId14"/>
              </a:rPr>
              <a:t>653r1</a:t>
            </a:r>
            <a:r>
              <a:rPr lang="en-US" sz="1400" dirty="0"/>
              <a:t>, </a:t>
            </a:r>
            <a:r>
              <a:rPr lang="en-GB" sz="1400" u="sng" dirty="0">
                <a:hlinkClick r:id="rId15"/>
              </a:rPr>
              <a:t>685r1</a:t>
            </a:r>
            <a:r>
              <a:rPr lang="en-US" sz="1400" dirty="0"/>
              <a:t>, </a:t>
            </a:r>
            <a:r>
              <a:rPr lang="en-GB" sz="1400" u="sng" dirty="0">
                <a:hlinkClick r:id="rId16"/>
              </a:rPr>
              <a:t>686r2</a:t>
            </a:r>
            <a:r>
              <a:rPr lang="en-US" sz="1400" dirty="0"/>
              <a:t>, </a:t>
            </a:r>
            <a:r>
              <a:rPr lang="en-GB" sz="1400" u="sng" dirty="0">
                <a:hlinkClick r:id="rId17"/>
              </a:rPr>
              <a:t>692r2</a:t>
            </a:r>
            <a:r>
              <a:rPr lang="en-US" sz="1400" dirty="0"/>
              <a:t>, </a:t>
            </a:r>
            <a:r>
              <a:rPr lang="en-GB" sz="1400" u="sng" dirty="0">
                <a:hlinkClick r:id="rId18"/>
              </a:rPr>
              <a:t>701r0</a:t>
            </a:r>
            <a:r>
              <a:rPr lang="en-US" sz="1400" dirty="0"/>
              <a:t>, </a:t>
            </a:r>
            <a:r>
              <a:rPr lang="en-GB" sz="1400" u="sng" dirty="0">
                <a:hlinkClick r:id="rId19"/>
              </a:rPr>
              <a:t>719r0</a:t>
            </a:r>
            <a:r>
              <a:rPr lang="en-US" sz="1400" dirty="0"/>
              <a:t>, </a:t>
            </a:r>
            <a:r>
              <a:rPr lang="en-GB" sz="1400" u="sng" dirty="0">
                <a:hlinkClick r:id="rId20"/>
              </a:rPr>
              <a:t>721r0</a:t>
            </a:r>
            <a:r>
              <a:rPr lang="en-US" sz="1400" dirty="0"/>
              <a:t>, </a:t>
            </a:r>
            <a:r>
              <a:rPr lang="en-US" sz="1400" dirty="0">
                <a:solidFill>
                  <a:srgbClr val="FF0000"/>
                </a:solidFill>
                <a:hlinkClick r:id="rId21"/>
              </a:rPr>
              <a:t>728r3</a:t>
            </a:r>
            <a:r>
              <a:rPr lang="en-US" sz="1400" dirty="0"/>
              <a:t>,</a:t>
            </a:r>
            <a:r>
              <a:rPr lang="en-US" sz="1400" dirty="0">
                <a:solidFill>
                  <a:srgbClr val="FF0000"/>
                </a:solidFill>
              </a:rPr>
              <a:t> </a:t>
            </a:r>
            <a:r>
              <a:rPr lang="en-US" sz="1400" dirty="0">
                <a:solidFill>
                  <a:srgbClr val="FF0000"/>
                </a:solidFill>
                <a:hlinkClick r:id="rId22"/>
              </a:rPr>
              <a:t>745r0</a:t>
            </a:r>
            <a:r>
              <a:rPr lang="en-US" sz="1400" dirty="0"/>
              <a:t>,</a:t>
            </a:r>
            <a:r>
              <a:rPr lang="en-US" sz="1400" dirty="0">
                <a:solidFill>
                  <a:srgbClr val="FF0000"/>
                </a:solidFill>
              </a:rPr>
              <a:t> </a:t>
            </a:r>
            <a:r>
              <a:rPr lang="en-US" sz="1400" dirty="0">
                <a:solidFill>
                  <a:srgbClr val="FF0000"/>
                </a:solidFill>
                <a:hlinkClick r:id="rId23"/>
              </a:rPr>
              <a:t>680r2</a:t>
            </a:r>
            <a:endParaRPr lang="en-US" sz="1400" dirty="0">
              <a:solidFill>
                <a:srgbClr val="FF0000"/>
              </a:solidFill>
            </a:endParaRPr>
          </a:p>
          <a:p>
            <a:pPr marL="0" indent="0"/>
            <a:endParaRPr lang="en-US" sz="1600" dirty="0"/>
          </a:p>
          <a:p>
            <a:pPr marL="0" indent="0"/>
            <a:r>
              <a:rPr lang="en-US" sz="1600" dirty="0"/>
              <a:t>Move: Edward Au				Second: Jianhan Liu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4740354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6D4E-9F1B-4EBF-A65C-97465B6A6F3E}"/>
              </a:ext>
            </a:extLst>
          </p:cNvPr>
          <p:cNvSpPr>
            <a:spLocks noGrp="1"/>
          </p:cNvSpPr>
          <p:nvPr>
            <p:ph type="title"/>
          </p:nvPr>
        </p:nvSpPr>
        <p:spPr/>
        <p:txBody>
          <a:bodyPr/>
          <a:lstStyle/>
          <a:p>
            <a:r>
              <a:rPr lang="en-US" dirty="0"/>
              <a:t>Motion 187</a:t>
            </a:r>
          </a:p>
        </p:txBody>
      </p:sp>
      <p:sp>
        <p:nvSpPr>
          <p:cNvPr id="3" name="Content Placeholder 2">
            <a:extLst>
              <a:ext uri="{FF2B5EF4-FFF2-40B4-BE49-F238E27FC236}">
                <a16:creationId xmlns:a16="http://schemas.microsoft.com/office/drawing/2014/main" id="{BB6EBC0E-3DA4-420F-87D5-DFA325780A71}"/>
              </a:ext>
            </a:extLst>
          </p:cNvPr>
          <p:cNvSpPr>
            <a:spLocks noGrp="1"/>
          </p:cNvSpPr>
          <p:nvPr>
            <p:ph idx="1"/>
          </p:nvPr>
        </p:nvSpPr>
        <p:spPr/>
        <p:txBody>
          <a:bodyPr/>
          <a:lstStyle/>
          <a:p>
            <a:r>
              <a:rPr lang="en-US" sz="2000" dirty="0"/>
              <a:t>Move to accept changes to the TGbe draft as specified in </a:t>
            </a:r>
            <a:r>
              <a:rPr lang="en-US" sz="2000" dirty="0">
                <a:hlinkClick r:id="rId2"/>
              </a:rPr>
              <a:t>572r</a:t>
            </a:r>
            <a:r>
              <a:rPr lang="en-US" sz="2000" dirty="0">
                <a:solidFill>
                  <a:srgbClr val="FF0000"/>
                </a:solidFill>
                <a:hlinkClick r:id="rId2"/>
              </a:rPr>
              <a:t>5</a:t>
            </a:r>
            <a:r>
              <a:rPr lang="en-US" sz="2000" dirty="0"/>
              <a:t> with the following tags:</a:t>
            </a:r>
          </a:p>
          <a:p>
            <a:pPr lvl="1">
              <a:buFont typeface="Arial" panose="020B0604020202020204" pitchFamily="34" charset="0"/>
              <a:buChar char="•"/>
            </a:pPr>
            <a:r>
              <a:rPr lang="en-US" sz="1400" dirty="0"/>
              <a:t>#</a:t>
            </a:r>
            <a:r>
              <a:rPr lang="en-US" sz="1400" b="0" dirty="0"/>
              <a:t>MAC Fix 1, #MAC Fix 2, #MAC Fix 3, #MAC Fix 4</a:t>
            </a:r>
          </a:p>
          <a:p>
            <a:pPr>
              <a:buFontTx/>
              <a:buChar char="-"/>
            </a:pPr>
            <a:endParaRPr lang="en-US" sz="1600" dirty="0"/>
          </a:p>
          <a:p>
            <a:pPr>
              <a:buFontTx/>
              <a:buChar char="-"/>
            </a:pPr>
            <a:endParaRPr lang="en-US" sz="1600" dirty="0"/>
          </a:p>
          <a:p>
            <a:pPr marL="0" indent="0"/>
            <a:r>
              <a:rPr lang="en-US" sz="1600" dirty="0"/>
              <a:t>Move: George Cherian				Second: Edward Au</a:t>
            </a:r>
          </a:p>
          <a:p>
            <a:pPr marL="0" indent="0"/>
            <a:r>
              <a:rPr lang="en-US" sz="1600" dirty="0"/>
              <a:t>Discussion: Some discussion on the revision number.</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for resolving leftover TBDs in the TGbe draft 0.3.</a:t>
            </a:r>
          </a:p>
          <a:p>
            <a:pPr>
              <a:buFontTx/>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DA1A8847-A22C-42F0-8315-3059BF9BF95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85A78A06-4ED2-4279-BC61-87280C5AADD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3CD3A7-495D-4CA3-B332-BC40A5D7537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42275528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01175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A0768-3789-4DE5-98B9-7412B564EC87}"/>
              </a:ext>
            </a:extLst>
          </p:cNvPr>
          <p:cNvSpPr>
            <a:spLocks noGrp="1"/>
          </p:cNvSpPr>
          <p:nvPr>
            <p:ph type="title"/>
          </p:nvPr>
        </p:nvSpPr>
        <p:spPr/>
        <p:txBody>
          <a:bodyPr/>
          <a:lstStyle/>
          <a:p>
            <a:r>
              <a:rPr lang="en-US" dirty="0">
                <a:solidFill>
                  <a:schemeClr val="tx1"/>
                </a:solidFill>
              </a:rPr>
              <a:t>Motion 188</a:t>
            </a:r>
            <a:endParaRPr lang="en-US" dirty="0"/>
          </a:p>
        </p:txBody>
      </p:sp>
      <p:sp>
        <p:nvSpPr>
          <p:cNvPr id="3" name="Content Placeholder 2">
            <a:extLst>
              <a:ext uri="{FF2B5EF4-FFF2-40B4-BE49-F238E27FC236}">
                <a16:creationId xmlns:a16="http://schemas.microsoft.com/office/drawing/2014/main" id="{B7C48961-A3F2-40B1-BD12-46922D4C94CB}"/>
              </a:ext>
            </a:extLst>
          </p:cNvPr>
          <p:cNvSpPr>
            <a:spLocks noGrp="1"/>
          </p:cNvSpPr>
          <p:nvPr>
            <p:ph idx="1"/>
          </p:nvPr>
        </p:nvSpPr>
        <p:spPr/>
        <p:txBody>
          <a:bodyPr/>
          <a:lstStyle/>
          <a:p>
            <a:pPr marL="0" indent="0"/>
            <a:r>
              <a:rPr lang="en-US" dirty="0"/>
              <a:t>Move to approve resolutions to the CIDs:</a:t>
            </a:r>
          </a:p>
          <a:p>
            <a:pPr>
              <a:buFont typeface="Arial" panose="020B0604020202020204" pitchFamily="34" charset="0"/>
              <a:buChar char="•"/>
            </a:pPr>
            <a:r>
              <a:rPr lang="en-US" sz="1800" b="0" dirty="0"/>
              <a:t>1729, 1806, 2488, 1904, 1941, 2247, 2546, 3246 in </a:t>
            </a:r>
            <a:r>
              <a:rPr lang="en-US" sz="1800" b="0" dirty="0">
                <a:solidFill>
                  <a:srgbClr val="6B9F25"/>
                </a:solidFill>
                <a:hlinkClick r:id="rId2">
                  <a:extLst>
                    <a:ext uri="{A12FA001-AC4F-418D-AE19-62706E023703}">
                      <ahyp:hlinkClr xmlns:ahyp="http://schemas.microsoft.com/office/drawing/2018/hyperlinkcolor" val="tx"/>
                    </a:ext>
                  </a:extLst>
                </a:hlinkClick>
              </a:rPr>
              <a:t>11/21-573r8</a:t>
            </a:r>
            <a:r>
              <a:rPr lang="en-US" sz="1800" b="0" dirty="0">
                <a:solidFill>
                  <a:schemeClr val="tx1"/>
                </a:solidFill>
              </a:rPr>
              <a:t> </a:t>
            </a:r>
            <a:r>
              <a:rPr lang="en-US" sz="1800" b="0" i="1" dirty="0">
                <a:solidFill>
                  <a:schemeClr val="tx1"/>
                </a:solidFill>
              </a:rPr>
              <a:t>[8 CIDs]</a:t>
            </a:r>
          </a:p>
          <a:p>
            <a:pPr marL="0" indent="0"/>
            <a:endParaRPr lang="en-US" sz="2000" dirty="0"/>
          </a:p>
          <a:p>
            <a:pPr marL="0" indent="0"/>
            <a:endParaRPr lang="en-US" sz="2000" dirty="0"/>
          </a:p>
          <a:p>
            <a:pPr marL="0" indent="0"/>
            <a:r>
              <a:rPr lang="en-US" sz="2000" dirty="0"/>
              <a:t>Move: Guogang Huang			Second: Ross Jian Yu</a:t>
            </a:r>
          </a:p>
          <a:p>
            <a:pPr marL="0" indent="0"/>
            <a:r>
              <a:rPr lang="en-US" sz="2000" dirty="0"/>
              <a:t>Discussion: None.</a:t>
            </a:r>
            <a:endParaRPr lang="en-US" sz="2000" b="0" dirty="0"/>
          </a:p>
          <a:p>
            <a:r>
              <a:rPr lang="en-US" sz="2000" dirty="0"/>
              <a:t>Preliminary Result: 82Y, 30N, 46A (preliminary fails)</a:t>
            </a:r>
            <a:endParaRPr lang="en-US" sz="2000" dirty="0">
              <a:highlight>
                <a:srgbClr val="00FF00"/>
              </a:highlight>
            </a:endParaRPr>
          </a:p>
          <a:p>
            <a:pPr marL="0" indent="0"/>
            <a:r>
              <a:rPr lang="en-US" sz="2000" dirty="0">
                <a:highlight>
                  <a:srgbClr val="FF0000"/>
                </a:highlight>
              </a:rPr>
              <a:t>Result: 75Y, 30N, 46A (fails). </a:t>
            </a:r>
          </a:p>
          <a:p>
            <a:pPr marL="0" indent="0"/>
            <a:br>
              <a:rPr lang="en-US" sz="1800" i="1" dirty="0"/>
            </a:br>
            <a:r>
              <a:rPr lang="en-US" sz="1800" i="1" dirty="0"/>
              <a:t>Note: The number of CCFSes in this document is </a:t>
            </a:r>
            <a:r>
              <a:rPr lang="en-US" sz="1800" i="1" dirty="0">
                <a:solidFill>
                  <a:srgbClr val="FF0000"/>
                </a:solidFill>
              </a:rPr>
              <a:t>X</a:t>
            </a:r>
            <a:r>
              <a:rPr lang="en-US" sz="1800" i="1" dirty="0">
                <a:solidFill>
                  <a:schemeClr val="tx1"/>
                </a:solidFill>
              </a:rPr>
              <a:t>. SP result: y, n, a.</a:t>
            </a:r>
          </a:p>
        </p:txBody>
      </p:sp>
      <p:sp>
        <p:nvSpPr>
          <p:cNvPr id="4" name="Slide Number Placeholder 3">
            <a:extLst>
              <a:ext uri="{FF2B5EF4-FFF2-40B4-BE49-F238E27FC236}">
                <a16:creationId xmlns:a16="http://schemas.microsoft.com/office/drawing/2014/main" id="{50D0CA55-AC0F-4E3E-B8E2-A38F2F743FA4}"/>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6191A676-184E-4F05-BEAC-BDE60E8242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5B26B3-2157-43AA-B942-8C01778E726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65529008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9F048-7CB9-4D80-AF5B-C394E742E71B}"/>
              </a:ext>
            </a:extLst>
          </p:cNvPr>
          <p:cNvSpPr>
            <a:spLocks noGrp="1"/>
          </p:cNvSpPr>
          <p:nvPr>
            <p:ph type="title"/>
          </p:nvPr>
        </p:nvSpPr>
        <p:spPr/>
        <p:txBody>
          <a:bodyPr/>
          <a:lstStyle/>
          <a:p>
            <a:r>
              <a:rPr lang="en-US" dirty="0"/>
              <a:t>Motion 189</a:t>
            </a:r>
          </a:p>
        </p:txBody>
      </p:sp>
      <p:sp>
        <p:nvSpPr>
          <p:cNvPr id="3" name="Content Placeholder 2">
            <a:extLst>
              <a:ext uri="{FF2B5EF4-FFF2-40B4-BE49-F238E27FC236}">
                <a16:creationId xmlns:a16="http://schemas.microsoft.com/office/drawing/2014/main" id="{0B692873-3B5F-4E44-B3D6-C47DF8C2D73A}"/>
              </a:ext>
            </a:extLst>
          </p:cNvPr>
          <p:cNvSpPr>
            <a:spLocks noGrp="1"/>
          </p:cNvSpPr>
          <p:nvPr>
            <p:ph idx="1"/>
          </p:nvPr>
        </p:nvSpPr>
        <p:spPr/>
        <p:txBody>
          <a:bodyPr/>
          <a:lstStyle/>
          <a:p>
            <a:pPr marL="0" indent="0"/>
            <a:r>
              <a:rPr lang="en-US" dirty="0"/>
              <a:t>Move to approve resolutions to the CIDs:</a:t>
            </a:r>
          </a:p>
          <a:p>
            <a:pPr>
              <a:buFont typeface="Arial" panose="020B0604020202020204" pitchFamily="34" charset="0"/>
              <a:buChar char="•"/>
            </a:pPr>
            <a:r>
              <a:rPr lang="en-US" sz="2000" b="0" dirty="0"/>
              <a:t>1650, 2003, 2012 in </a:t>
            </a:r>
            <a:r>
              <a:rPr lang="en-US" sz="2000" b="0" dirty="0">
                <a:hlinkClick r:id="rId2"/>
              </a:rPr>
              <a:t>11/21-663r4</a:t>
            </a:r>
            <a:r>
              <a:rPr lang="en-US" sz="2000" b="0" dirty="0">
                <a:solidFill>
                  <a:srgbClr val="FF0000"/>
                </a:solidFill>
              </a:rPr>
              <a:t> </a:t>
            </a:r>
            <a:r>
              <a:rPr lang="en-US" sz="2000" b="0" i="1" dirty="0">
                <a:solidFill>
                  <a:schemeClr val="tx1"/>
                </a:solidFill>
              </a:rPr>
              <a:t>[3 CIDs]</a:t>
            </a:r>
          </a:p>
          <a:p>
            <a:pPr marL="0" indent="0"/>
            <a:endParaRPr lang="en-US" sz="2000" dirty="0">
              <a:solidFill>
                <a:srgbClr val="FF0000"/>
              </a:solidFill>
            </a:endParaRPr>
          </a:p>
          <a:p>
            <a:pPr>
              <a:buFont typeface="Arial" panose="020B0604020202020204" pitchFamily="34" charset="0"/>
              <a:buChar char="•"/>
            </a:pPr>
            <a:endParaRPr lang="en-US" sz="2000" dirty="0">
              <a:solidFill>
                <a:srgbClr val="FF0000"/>
              </a:solidFill>
            </a:endParaRPr>
          </a:p>
          <a:p>
            <a:pPr marL="0" indent="0"/>
            <a:r>
              <a:rPr lang="en-US" sz="2000" dirty="0"/>
              <a:t>Move: Jason Guo			Second: Ross Jian Yu</a:t>
            </a:r>
          </a:p>
          <a:p>
            <a:pPr marL="0" indent="0"/>
            <a:r>
              <a:rPr lang="en-US" sz="2000" dirty="0"/>
              <a:t>Discussion: None.</a:t>
            </a:r>
            <a:endParaRPr lang="en-US" sz="2000" b="0" dirty="0"/>
          </a:p>
          <a:p>
            <a:r>
              <a:rPr lang="en-US" sz="2000" dirty="0"/>
              <a:t>Preliminary Result: 86Y, 34N, 44A (preliminary fails)</a:t>
            </a:r>
            <a:endParaRPr lang="en-US" sz="2000" dirty="0">
              <a:highlight>
                <a:srgbClr val="00FF00"/>
              </a:highlight>
            </a:endParaRPr>
          </a:p>
          <a:p>
            <a:pPr marL="0" indent="0"/>
            <a:r>
              <a:rPr lang="en-US" sz="2000" dirty="0">
                <a:highlight>
                  <a:srgbClr val="FF0000"/>
                </a:highlight>
              </a:rPr>
              <a:t>Result: 80Y, 33N, 44A (fails)</a:t>
            </a:r>
          </a:p>
          <a:p>
            <a:endParaRPr lang="en-US" sz="2000" dirty="0"/>
          </a:p>
          <a:p>
            <a:r>
              <a:rPr lang="en-US" sz="2000" i="1" dirty="0"/>
              <a:t>Note: No SP ran yet.</a:t>
            </a:r>
            <a:endParaRPr lang="en-US" sz="2000" dirty="0"/>
          </a:p>
        </p:txBody>
      </p:sp>
      <p:sp>
        <p:nvSpPr>
          <p:cNvPr id="4" name="Slide Number Placeholder 3">
            <a:extLst>
              <a:ext uri="{FF2B5EF4-FFF2-40B4-BE49-F238E27FC236}">
                <a16:creationId xmlns:a16="http://schemas.microsoft.com/office/drawing/2014/main" id="{155C9781-A128-4215-85DC-F5D76397C3D4}"/>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FA16B2BA-4346-4277-9E18-97F7548D2F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C669002-C25A-4F59-82EF-9DCD9DC1F2F3}"/>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23959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DC227E-9B6E-4DEE-A8F2-C026B7CF2CBE}"/>
              </a:ext>
            </a:extLst>
          </p:cNvPr>
          <p:cNvSpPr>
            <a:spLocks noGrp="1"/>
          </p:cNvSpPr>
          <p:nvPr>
            <p:ph type="title"/>
          </p:nvPr>
        </p:nvSpPr>
        <p:spPr/>
        <p:txBody>
          <a:bodyPr/>
          <a:lstStyle/>
          <a:p>
            <a:r>
              <a:rPr lang="en-US" dirty="0"/>
              <a:t>Motion 148</a:t>
            </a:r>
          </a:p>
        </p:txBody>
      </p:sp>
      <p:sp>
        <p:nvSpPr>
          <p:cNvPr id="8" name="Content Placeholder 7">
            <a:extLst>
              <a:ext uri="{FF2B5EF4-FFF2-40B4-BE49-F238E27FC236}">
                <a16:creationId xmlns:a16="http://schemas.microsoft.com/office/drawing/2014/main" id="{04C898FD-7E7E-4AEB-9030-454136F5FDEB}"/>
              </a:ext>
            </a:extLst>
          </p:cNvPr>
          <p:cNvSpPr>
            <a:spLocks noGrp="1"/>
          </p:cNvSpPr>
          <p:nvPr>
            <p:ph idx="1"/>
          </p:nvPr>
        </p:nvSpPr>
        <p:spPr>
          <a:xfrm>
            <a:off x="685800" y="1981200"/>
            <a:ext cx="7770813" cy="4494214"/>
          </a:xfrm>
        </p:spPr>
        <p:txBody>
          <a:bodyPr/>
          <a:lstStyle/>
          <a:p>
            <a:pPr marL="0" indent="0"/>
            <a:r>
              <a:rPr lang="en-US" sz="1100" dirty="0"/>
              <a:t>Move to add to the 11be SFD the following:</a:t>
            </a:r>
          </a:p>
          <a:p>
            <a:pPr>
              <a:buFont typeface="Arial" panose="020B0604020202020204" pitchFamily="34" charset="0"/>
              <a:buChar char="•"/>
            </a:pPr>
            <a:r>
              <a:rPr lang="en-US" sz="1100" dirty="0"/>
              <a:t>	In R1, there exists a mode where an EHT AP may announce restricted service periods (SPs) such that:</a:t>
            </a:r>
          </a:p>
          <a:p>
            <a:pPr lvl="1">
              <a:buFont typeface="Arial" panose="020B0604020202020204" pitchFamily="34" charset="0"/>
              <a:buChar char="•"/>
            </a:pPr>
            <a:r>
              <a:rPr lang="en-US" sz="1050" dirty="0"/>
              <a:t>Any EHT non-AP STA that supports following the announced restricted SPs, and associated to the AP, shall end its TXOP before the start of the restricted SP(s).</a:t>
            </a:r>
          </a:p>
          <a:p>
            <a:pPr lvl="1">
              <a:buFont typeface="Arial" panose="020B0604020202020204" pitchFamily="34" charset="0"/>
              <a:buChar char="•"/>
            </a:pPr>
            <a:r>
              <a:rPr lang="en-US" sz="1050" dirty="0"/>
              <a:t>EHT non-AP STAs are allowed to ignore the quiet intervals (which are advertised in Quiet elements by the AP) if they overlap with the restricted SP.</a:t>
            </a:r>
          </a:p>
          <a:p>
            <a:pPr lvl="1">
              <a:buFont typeface="Arial" panose="020B0604020202020204" pitchFamily="34" charset="0"/>
              <a:buChar char="•"/>
            </a:pPr>
            <a:r>
              <a:rPr lang="en-US" sz="1050" dirty="0"/>
              <a:t>An EHT AP may announce quiet intervals with Quiet Elements that overlap with restricted SPs and the abovementioned exception applies. The rules on transmitting Quiet Element for restricted SPs are TBD.</a:t>
            </a:r>
          </a:p>
          <a:p>
            <a:pPr lvl="1">
              <a:buFont typeface="Arial" panose="020B0604020202020204" pitchFamily="34" charset="0"/>
              <a:buChar char="•"/>
            </a:pPr>
            <a:r>
              <a:rPr lang="en-US" sz="1050" dirty="0"/>
              <a:t>The support for the restricted SPs is optional for the EHT non-AP STA.</a:t>
            </a:r>
          </a:p>
          <a:p>
            <a:pPr lvl="1">
              <a:buFont typeface="Arial" panose="020B0604020202020204" pitchFamily="34" charset="0"/>
              <a:buChar char="•"/>
            </a:pPr>
            <a:r>
              <a:rPr lang="en-US" sz="1050" dirty="0"/>
              <a:t>The support for this mode is optional for the EHT AP.</a:t>
            </a:r>
          </a:p>
          <a:p>
            <a:pPr lvl="1">
              <a:buFont typeface="Arial" panose="020B0604020202020204" pitchFamily="34" charset="0"/>
              <a:buChar char="•"/>
            </a:pPr>
            <a:r>
              <a:rPr lang="en-US" sz="1050" dirty="0"/>
              <a:t>Note: Such restricted SPs are intended to provide more predictable latency performance for latency sensitive traffic</a:t>
            </a:r>
            <a:endParaRPr lang="en-US" sz="1100" dirty="0"/>
          </a:p>
          <a:p>
            <a:pPr marL="0" indent="0"/>
            <a:endParaRPr lang="en-US" sz="1050" dirty="0"/>
          </a:p>
          <a:p>
            <a:pPr marL="0" indent="0"/>
            <a:r>
              <a:rPr lang="en-US" sz="1100" dirty="0"/>
              <a:t>Move: Chunyu Hu					Second: Ming Gan</a:t>
            </a:r>
          </a:p>
          <a:p>
            <a:pPr marL="0" indent="0"/>
            <a:r>
              <a:rPr lang="en-US" sz="1100" dirty="0"/>
              <a:t>Discussion: Yes.</a:t>
            </a:r>
          </a:p>
          <a:p>
            <a:pPr marL="0" indent="0"/>
            <a:r>
              <a:rPr lang="en-US" sz="1100" dirty="0"/>
              <a:t>Preliminary Result: 83Y, 21N, 20 A (2 on the chat voted Yes). Passes.</a:t>
            </a:r>
          </a:p>
          <a:p>
            <a:pPr marL="0" indent="0"/>
            <a:r>
              <a:rPr lang="en-US" sz="1100" dirty="0">
                <a:highlight>
                  <a:srgbClr val="00FF00"/>
                </a:highlight>
              </a:rPr>
              <a:t>Result: 75Y, 21N, 20A. Motion Passes.</a:t>
            </a:r>
          </a:p>
          <a:p>
            <a:pPr marL="0" indent="0"/>
            <a:endParaRPr lang="en-US" sz="1100" dirty="0"/>
          </a:p>
          <a:p>
            <a:pPr marL="0" indent="0"/>
            <a:r>
              <a:rPr lang="en-US" sz="1100" dirty="0"/>
              <a:t>Note 1: These are all candidate SFD texts highlighted in </a:t>
            </a:r>
            <a:r>
              <a:rPr lang="en-US" sz="1100" dirty="0">
                <a:highlight>
                  <a:srgbClr val="FFFF00"/>
                </a:highlight>
              </a:rPr>
              <a:t>yellow</a:t>
            </a:r>
            <a:r>
              <a:rPr lang="en-US" sz="1100" dirty="0"/>
              <a:t> that have received a request for further discussion</a:t>
            </a:r>
          </a:p>
          <a:p>
            <a:pPr marL="0" indent="0"/>
            <a:r>
              <a:rPr lang="en-US" sz="1100" dirty="0"/>
              <a:t>Note 2: The above text is equivalent to the candidate specification text in 11-20/1935r4 identified by tag SP345</a:t>
            </a:r>
          </a:p>
          <a:p>
            <a:pPr marL="0" indent="0"/>
            <a:r>
              <a:rPr lang="en-US" sz="1100" i="1" dirty="0"/>
              <a:t>Ref: [20/1046r10 (Prioritized EDCA channel access - slot management, Chunyu Hu, Facebook), SP#1A, Y/N/A: 89/28/21]</a:t>
            </a:r>
          </a:p>
          <a:p>
            <a:pPr>
              <a:buFont typeface="Arial" panose="020B0604020202020204" pitchFamily="34" charset="0"/>
              <a:buChar char="•"/>
            </a:pPr>
            <a:endParaRPr lang="en-US" sz="1100" dirty="0"/>
          </a:p>
        </p:txBody>
      </p:sp>
      <p:sp>
        <p:nvSpPr>
          <p:cNvPr id="6" name="Slide Number Placeholder 5">
            <a:extLst>
              <a:ext uri="{FF2B5EF4-FFF2-40B4-BE49-F238E27FC236}">
                <a16:creationId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6</a:t>
            </a:fld>
            <a:endParaRPr lang="en-GB"/>
          </a:p>
        </p:txBody>
      </p:sp>
      <p:sp>
        <p:nvSpPr>
          <p:cNvPr id="5" name="Footer Placeholder 4">
            <a:extLst>
              <a:ext uri="{FF2B5EF4-FFF2-40B4-BE49-F238E27FC236}">
                <a16:creationId xmlns:a16="http://schemas.microsoft.com/office/drawing/2014/main" id="{40FFA0A0-E38D-44CA-A7B0-321775CDC6E7}"/>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7400D-5900-4D56-9B2B-255E48529B20}"/>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54194221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190</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Move to approve resolutions to the CIDs:</a:t>
            </a:r>
          </a:p>
          <a:p>
            <a:pPr>
              <a:buFont typeface="Arial" panose="020B0604020202020204" pitchFamily="34" charset="0"/>
              <a:buChar char="•"/>
            </a:pPr>
            <a:r>
              <a:rPr lang="en-US" sz="1800" b="0" dirty="0"/>
              <a:t>1432, 1697, 2135, 2136, 2153, 2302, 2341, 2342, 3149, 3256, 3322, 3387 in </a:t>
            </a:r>
            <a:r>
              <a:rPr lang="en-US" sz="1800" b="0" dirty="0">
                <a:hlinkClick r:id="rId2"/>
              </a:rPr>
              <a:t>11/21-612r5</a:t>
            </a:r>
            <a:r>
              <a:rPr lang="en-US" sz="1800" b="0" dirty="0"/>
              <a:t> </a:t>
            </a:r>
            <a:r>
              <a:rPr lang="en-US" sz="1800" b="0" i="1" dirty="0"/>
              <a:t>[12 CIDs]</a:t>
            </a:r>
            <a:endParaRPr lang="en-US" sz="1800" b="0" i="1" dirty="0">
              <a:solidFill>
                <a:srgbClr val="FF0000"/>
              </a:solidFill>
            </a:endParaRPr>
          </a:p>
          <a:p>
            <a:pPr>
              <a:buFont typeface="Arial" panose="020B0604020202020204" pitchFamily="34" charset="0"/>
              <a:buChar char="•"/>
            </a:pPr>
            <a:endParaRPr lang="en-US" sz="1800" dirty="0">
              <a:solidFill>
                <a:srgbClr val="FF0000"/>
              </a:solidFill>
            </a:endParaRPr>
          </a:p>
          <a:p>
            <a:pPr marL="0" indent="0"/>
            <a:r>
              <a:rPr lang="en-US" sz="1800" dirty="0"/>
              <a:t>Move: Minyoung Park				Second: Rojan Chitrakar</a:t>
            </a:r>
          </a:p>
          <a:p>
            <a:pPr marL="0" indent="0"/>
            <a:r>
              <a:rPr lang="en-US" sz="1800" dirty="0"/>
              <a:t>Discussion: None.</a:t>
            </a:r>
            <a:endParaRPr lang="en-US" sz="1800" b="0" dirty="0"/>
          </a:p>
          <a:p>
            <a:r>
              <a:rPr lang="en-US" sz="1800" dirty="0"/>
              <a:t>Preliminary Result: 103Y, 17N, 31A (preliminary passes)</a:t>
            </a:r>
            <a:endParaRPr lang="en-US" sz="1800" dirty="0">
              <a:highlight>
                <a:srgbClr val="00FF00"/>
              </a:highlight>
            </a:endParaRPr>
          </a:p>
          <a:p>
            <a:pPr marL="0" indent="0"/>
            <a:r>
              <a:rPr lang="en-US" sz="1800" dirty="0">
                <a:highlight>
                  <a:srgbClr val="00FF00"/>
                </a:highlight>
              </a:rPr>
              <a:t>Result: 99Y, 17N, 30A (passes).</a:t>
            </a:r>
          </a:p>
          <a:p>
            <a:endParaRPr lang="en-US" sz="1800" dirty="0"/>
          </a:p>
          <a:p>
            <a:r>
              <a:rPr lang="en-US" sz="1800" i="1" dirty="0"/>
              <a:t>Note: SP result 34y, 38n, 31a.</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6784224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191</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Move to approve resolutions to the CIDs:</a:t>
            </a:r>
          </a:p>
          <a:p>
            <a:pPr>
              <a:buFont typeface="Arial" panose="020B0604020202020204" pitchFamily="34" charset="0"/>
              <a:buChar char="•"/>
            </a:pPr>
            <a:r>
              <a:rPr lang="en-US" sz="1600" b="0" dirty="0"/>
              <a:t>1176, 1177, 1178, 1434, 1700, 1701, 2100, 2101, 2194, 2209, 2711, 2980, 3033, 3034, 3035, 3036, 3140, 3146, 3147, 3389, 3390, 3391, 3428 in </a:t>
            </a:r>
            <a:r>
              <a:rPr lang="en-US" sz="1600" b="0" dirty="0">
                <a:hlinkClick r:id="rId2"/>
              </a:rPr>
              <a:t>11/21-558r12</a:t>
            </a:r>
            <a:r>
              <a:rPr lang="en-US" sz="1600" b="0" dirty="0"/>
              <a:t> </a:t>
            </a:r>
            <a:r>
              <a:rPr lang="en-US" sz="1600" b="0" i="1" dirty="0"/>
              <a:t>[23 CIDs]</a:t>
            </a:r>
            <a:endParaRPr lang="en-US" sz="1600" b="0" i="1" dirty="0">
              <a:solidFill>
                <a:srgbClr val="FF0000"/>
              </a:solidFill>
            </a:endParaRPr>
          </a:p>
          <a:p>
            <a:pPr lvl="1">
              <a:buFont typeface="Arial" panose="020B0604020202020204" pitchFamily="34" charset="0"/>
              <a:buChar char="•"/>
            </a:pPr>
            <a:r>
              <a:rPr lang="en-US" sz="1400" dirty="0">
                <a:solidFill>
                  <a:schemeClr val="tx1"/>
                </a:solidFill>
              </a:rPr>
              <a:t>Note: The last paragraph that was stricken out- undo the change (i.e., keep it)</a:t>
            </a:r>
          </a:p>
          <a:p>
            <a:pPr marL="0" indent="0"/>
            <a:endParaRPr lang="en-US" sz="1800" dirty="0"/>
          </a:p>
          <a:p>
            <a:pPr marL="0" indent="0"/>
            <a:r>
              <a:rPr lang="en-US" sz="1800" dirty="0"/>
              <a:t>Move: George Cherian		Second: Matthew Fischer</a:t>
            </a:r>
          </a:p>
          <a:p>
            <a:pPr marL="0" indent="0"/>
            <a:r>
              <a:rPr lang="en-US" sz="1800" dirty="0"/>
              <a:t>Discussion: One objection.</a:t>
            </a:r>
            <a:endParaRPr lang="en-US" sz="1800" b="0" dirty="0"/>
          </a:p>
          <a:p>
            <a:r>
              <a:rPr lang="en-US" sz="1800" dirty="0"/>
              <a:t>Preliminary Result: 91Y, 20N, 42A (preliminary passes).</a:t>
            </a:r>
            <a:endParaRPr lang="en-US" sz="1800" dirty="0">
              <a:highlight>
                <a:srgbClr val="00FF00"/>
              </a:highlight>
            </a:endParaRPr>
          </a:p>
          <a:p>
            <a:pPr marL="0" indent="0"/>
            <a:r>
              <a:rPr lang="en-US" sz="1800" dirty="0">
                <a:highlight>
                  <a:srgbClr val="00FF00"/>
                </a:highlight>
              </a:rPr>
              <a:t>Result: 87Y, 20N, 40A (passes).</a:t>
            </a:r>
          </a:p>
          <a:p>
            <a:endParaRPr lang="en-US" sz="1800" dirty="0"/>
          </a:p>
          <a:p>
            <a:r>
              <a:rPr lang="en-US" sz="1800" i="1" dirty="0"/>
              <a:t>Note: Result: 30y,18n,31a</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04232708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192</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474507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193</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3436136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194</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0731120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195</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1498389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196</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78970636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37A78D-0642-40E5-A789-64336A3619C1}"/>
              </a:ext>
            </a:extLst>
          </p:cNvPr>
          <p:cNvSpPr>
            <a:spLocks noGrp="1"/>
          </p:cNvSpPr>
          <p:nvPr>
            <p:ph type="title"/>
          </p:nvPr>
        </p:nvSpPr>
        <p:spPr/>
        <p:txBody>
          <a:bodyPr/>
          <a:lstStyle/>
          <a:p>
            <a:r>
              <a:rPr lang="en-US" dirty="0"/>
              <a:t>Final Phase motions</a:t>
            </a:r>
          </a:p>
        </p:txBody>
      </p:sp>
      <p:sp>
        <p:nvSpPr>
          <p:cNvPr id="8" name="Text Placeholder 7">
            <a:extLst>
              <a:ext uri="{FF2B5EF4-FFF2-40B4-BE49-F238E27FC236}">
                <a16:creationId xmlns:a16="http://schemas.microsoft.com/office/drawing/2014/main" id="{A6A6C78C-3A11-4B76-B451-7F3CF59E560A}"/>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FC3E228F-ACC6-44D1-81E0-2FC47C7775F1}"/>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CE89CC4C-2CE7-4511-BD28-6B4D52AED852}"/>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0CF17554-6E90-4452-8F8C-BDF2B220599A}"/>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Tree>
    <p:extLst>
      <p:ext uri="{BB962C8B-B14F-4D97-AF65-F5344CB8AC3E}">
        <p14:creationId xmlns:p14="http://schemas.microsoft.com/office/powerpoint/2010/main" val="30949642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197</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dirty="0">
                <a:hlinkClick r:id="rId2"/>
              </a:rPr>
              <a:t>335r12</a:t>
            </a:r>
            <a:r>
              <a:rPr lang="en-US" sz="1400" dirty="0"/>
              <a:t>, </a:t>
            </a:r>
            <a:r>
              <a:rPr lang="en-US" sz="1400" dirty="0">
                <a:hlinkClick r:id="rId3"/>
              </a:rPr>
              <a:t>268r8</a:t>
            </a:r>
            <a:r>
              <a:rPr lang="en-US" sz="1400" dirty="0"/>
              <a:t>, </a:t>
            </a:r>
            <a:r>
              <a:rPr lang="en-US" sz="1400" dirty="0">
                <a:hlinkClick r:id="rId4"/>
              </a:rPr>
              <a:t>160r1</a:t>
            </a:r>
            <a:endParaRPr lang="en-US" sz="1400" dirty="0"/>
          </a:p>
          <a:p>
            <a:pPr lvl="1">
              <a:buFont typeface="Arial" panose="020B0604020202020204" pitchFamily="34" charset="0"/>
              <a:buChar char="•"/>
            </a:pPr>
            <a:r>
              <a:rPr lang="en-US" sz="1400" dirty="0"/>
              <a:t>PHY: </a:t>
            </a:r>
            <a:r>
              <a:rPr lang="en-US" sz="1400" dirty="0">
                <a:hlinkClick r:id="rId5"/>
              </a:rPr>
              <a:t>755r4</a:t>
            </a:r>
            <a:r>
              <a:rPr lang="en-US" sz="1400" dirty="0"/>
              <a:t>, </a:t>
            </a:r>
            <a:r>
              <a:rPr lang="en-US" sz="1400" dirty="0">
                <a:hlinkClick r:id="rId6"/>
              </a:rPr>
              <a:t>778r2</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Laurent Cariou			Second: Matthew Fischer</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051074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198</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solidFill>
                  <a:schemeClr val="tx1"/>
                </a:solidFill>
              </a:rPr>
              <a:t>1244, 1254 in </a:t>
            </a:r>
            <a:r>
              <a:rPr lang="en-US" sz="1400" dirty="0">
                <a:solidFill>
                  <a:schemeClr val="tx1"/>
                </a:solidFill>
                <a:hlinkClick r:id="rId2"/>
              </a:rPr>
              <a:t>754r1</a:t>
            </a:r>
            <a:r>
              <a:rPr lang="en-US" sz="1400" dirty="0">
                <a:solidFill>
                  <a:schemeClr val="tx1"/>
                </a:solidFill>
              </a:rPr>
              <a:t> [2 CID]</a:t>
            </a:r>
          </a:p>
          <a:p>
            <a:pPr marL="685800" lvl="1">
              <a:buFont typeface="Arial" panose="020B0604020202020204" pitchFamily="34" charset="0"/>
              <a:buChar char="•"/>
            </a:pPr>
            <a:r>
              <a:rPr lang="en-US" sz="1400" dirty="0">
                <a:solidFill>
                  <a:schemeClr val="tx1"/>
                </a:solidFill>
              </a:rPr>
              <a:t>3165 in </a:t>
            </a:r>
            <a:r>
              <a:rPr lang="en-US" sz="1400" dirty="0">
                <a:solidFill>
                  <a:schemeClr val="tx1"/>
                </a:solidFill>
                <a:hlinkClick r:id="rId3"/>
              </a:rPr>
              <a:t>786r3</a:t>
            </a:r>
            <a:r>
              <a:rPr lang="en-US" sz="1400" dirty="0">
                <a:solidFill>
                  <a:schemeClr val="tx1"/>
                </a:solidFill>
              </a:rPr>
              <a:t> [1 CID]</a:t>
            </a:r>
          </a:p>
          <a:p>
            <a:pPr marL="685800" lvl="1">
              <a:buFont typeface="Arial" panose="020B0604020202020204" pitchFamily="34" charset="0"/>
              <a:buChar char="•"/>
            </a:pPr>
            <a:r>
              <a:rPr lang="en-US" sz="1400" dirty="0">
                <a:solidFill>
                  <a:schemeClr val="tx1"/>
                </a:solidFill>
              </a:rPr>
              <a:t>2215 in </a:t>
            </a:r>
            <a:r>
              <a:rPr lang="en-US" sz="1400" dirty="0">
                <a:hlinkClick r:id="rId4"/>
              </a:rPr>
              <a:t>683r5</a:t>
            </a:r>
            <a:r>
              <a:rPr lang="en-US" sz="1400" dirty="0"/>
              <a:t> </a:t>
            </a:r>
            <a:r>
              <a:rPr lang="en-US" sz="1400" dirty="0">
                <a:solidFill>
                  <a:schemeClr val="tx1"/>
                </a:solidFill>
              </a:rPr>
              <a:t>[1 CID]</a:t>
            </a:r>
          </a:p>
          <a:p>
            <a:pPr marL="685800" lvl="1">
              <a:buFont typeface="Arial" panose="020B0604020202020204" pitchFamily="34" charset="0"/>
              <a:buChar char="•"/>
            </a:pPr>
            <a:r>
              <a:rPr lang="en-US" sz="1400" dirty="0">
                <a:solidFill>
                  <a:schemeClr val="tx1"/>
                </a:solidFill>
              </a:rPr>
              <a:t>1709, 2171 in </a:t>
            </a:r>
            <a:r>
              <a:rPr lang="en-US" sz="1400" dirty="0">
                <a:hlinkClick r:id="rId5"/>
              </a:rPr>
              <a:t>555r7</a:t>
            </a:r>
            <a:r>
              <a:rPr lang="en-US" sz="1400" dirty="0"/>
              <a:t> </a:t>
            </a:r>
            <a:r>
              <a:rPr lang="en-US" sz="1400" dirty="0">
                <a:solidFill>
                  <a:schemeClr val="tx1"/>
                </a:solidFill>
              </a:rPr>
              <a:t>[2 CID]</a:t>
            </a:r>
          </a:p>
          <a:p>
            <a:pPr marL="685800" lvl="1">
              <a:buFont typeface="Arial" panose="020B0604020202020204" pitchFamily="34" charset="0"/>
              <a:buChar char="•"/>
            </a:pPr>
            <a:endParaRPr lang="en-US" sz="1200" dirty="0">
              <a:solidFill>
                <a:schemeClr val="tx1"/>
              </a:solidFill>
            </a:endParaRPr>
          </a:p>
          <a:p>
            <a:pPr marL="0" indent="0"/>
            <a:endParaRPr lang="en-US" sz="1600" dirty="0"/>
          </a:p>
          <a:p>
            <a:pPr marL="0" indent="0"/>
            <a:r>
              <a:rPr lang="en-US" sz="1600" dirty="0"/>
              <a:t>Move: Yan Xin				Second: Chunyu Hu</a:t>
            </a:r>
          </a:p>
          <a:p>
            <a:pPr marL="0" indent="0"/>
            <a:r>
              <a:rPr lang="en-US" sz="1600" dirty="0"/>
              <a:t>Discussion: None.</a:t>
            </a:r>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7180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D1915-EAD9-48E5-BA38-1A981101D193}"/>
              </a:ext>
            </a:extLst>
          </p:cNvPr>
          <p:cNvSpPr>
            <a:spLocks noGrp="1"/>
          </p:cNvSpPr>
          <p:nvPr>
            <p:ph type="title"/>
          </p:nvPr>
        </p:nvSpPr>
        <p:spPr/>
        <p:txBody>
          <a:bodyPr/>
          <a:lstStyle/>
          <a:p>
            <a:r>
              <a:rPr lang="en-US" dirty="0"/>
              <a:t>Motion 149: Motion to Amend</a:t>
            </a:r>
          </a:p>
        </p:txBody>
      </p:sp>
      <p:sp>
        <p:nvSpPr>
          <p:cNvPr id="3" name="Content Placeholder 2">
            <a:extLst>
              <a:ext uri="{FF2B5EF4-FFF2-40B4-BE49-F238E27FC236}">
                <a16:creationId xmlns:a16="http://schemas.microsoft.com/office/drawing/2014/main" id="{64B913F7-EFDE-4FB0-BB4D-E504FB616C9B}"/>
              </a:ext>
            </a:extLst>
          </p:cNvPr>
          <p:cNvSpPr>
            <a:spLocks noGrp="1"/>
          </p:cNvSpPr>
          <p:nvPr>
            <p:ph idx="1"/>
          </p:nvPr>
        </p:nvSpPr>
        <p:spPr/>
        <p:txBody>
          <a:bodyPr/>
          <a:lstStyle/>
          <a:p>
            <a:pPr marL="0" indent="0"/>
            <a:r>
              <a:rPr lang="en-US" sz="1200" dirty="0"/>
              <a:t>Move to amend Motion 148 as follows:</a:t>
            </a:r>
          </a:p>
          <a:p>
            <a:pPr marL="171450" indent="-171450">
              <a:buFont typeface="Arial" panose="020B0604020202020204" pitchFamily="34" charset="0"/>
              <a:buChar char="•"/>
            </a:pPr>
            <a:r>
              <a:rPr lang="en-US" sz="1200" dirty="0"/>
              <a:t>	In R1, there exists a mode where an EHT AP may announce restricted service periods (SPs) such that:</a:t>
            </a:r>
          </a:p>
          <a:p>
            <a:pPr marL="0" indent="0">
              <a:spcBef>
                <a:spcPts val="0"/>
              </a:spcBef>
              <a:spcAft>
                <a:spcPts val="0"/>
              </a:spcAft>
            </a:pPr>
            <a:r>
              <a:rPr lang="en-US" sz="1200" b="0" dirty="0">
                <a:solidFill>
                  <a:srgbClr val="222222"/>
                </a:solidFill>
                <a:latin typeface="Arial" panose="020B0604020202020204" pitchFamily="34" charset="0"/>
              </a:rPr>
              <a:t>Do you agree to add to the TGbe SFD In R1, there exists a mode where an EHT AP may announce restricted service periods (SPs) such that:</a:t>
            </a:r>
          </a:p>
          <a:p>
            <a:pPr marL="0" indent="0">
              <a:spcBef>
                <a:spcPts val="0"/>
              </a:spcBef>
              <a:spcAft>
                <a:spcPts val="0"/>
              </a:spcAft>
            </a:pPr>
            <a:r>
              <a:rPr lang="en-US" sz="1200" b="0" dirty="0">
                <a:solidFill>
                  <a:srgbClr val="222222"/>
                </a:solidFill>
                <a:latin typeface="Arial" panose="020B0604020202020204" pitchFamily="34" charset="0"/>
              </a:rPr>
              <a:t>•Any EHT non-AP STA that supports following the announced restricted SPs, and associated to the AP, shall end its TXOP before the start of the restricted SP(s).</a:t>
            </a:r>
          </a:p>
          <a:p>
            <a:pPr marL="0" indent="0">
              <a:spcBef>
                <a:spcPts val="0"/>
              </a:spcBef>
              <a:spcAft>
                <a:spcPts val="0"/>
              </a:spcAft>
            </a:pPr>
            <a:r>
              <a:rPr lang="en-US" sz="1200" b="0" dirty="0">
                <a:solidFill>
                  <a:srgbClr val="222222"/>
                </a:solidFill>
                <a:latin typeface="Arial" panose="020B0604020202020204" pitchFamily="34" charset="0"/>
              </a:rPr>
              <a:t>•EHT non-AP STAs</a:t>
            </a:r>
            <a:r>
              <a:rPr lang="en-US" sz="1200" b="0" dirty="0">
                <a:solidFill>
                  <a:srgbClr val="FF0000"/>
                </a:solidFill>
                <a:latin typeface="Arial" panose="020B0604020202020204" pitchFamily="34" charset="0"/>
              </a:rPr>
              <a:t> </a:t>
            </a:r>
            <a:r>
              <a:rPr lang="en-US" sz="1200" b="0" strike="sngStrike" dirty="0">
                <a:solidFill>
                  <a:srgbClr val="FF0000"/>
                </a:solidFill>
                <a:latin typeface="Arial" panose="020B0604020202020204" pitchFamily="34" charset="0"/>
              </a:rPr>
              <a:t>that are members of restricted SPs </a:t>
            </a:r>
            <a:r>
              <a:rPr lang="en-US" sz="1200" b="0" dirty="0">
                <a:solidFill>
                  <a:srgbClr val="222222"/>
                </a:solidFill>
                <a:latin typeface="Arial" panose="020B0604020202020204" pitchFamily="34" charset="0"/>
              </a:rPr>
              <a:t>are allowed to ignore the quiet intervals (which are advertised in Quiet elements by the AP) if they overlap with the restricted SP.</a:t>
            </a:r>
          </a:p>
          <a:p>
            <a:pPr marL="0" indent="0">
              <a:spcBef>
                <a:spcPts val="0"/>
              </a:spcBef>
              <a:spcAft>
                <a:spcPts val="0"/>
              </a:spcAft>
            </a:pPr>
            <a:r>
              <a:rPr lang="en-US" sz="1200" b="0" dirty="0">
                <a:solidFill>
                  <a:srgbClr val="222222"/>
                </a:solidFill>
                <a:latin typeface="Arial" panose="020B0604020202020204" pitchFamily="34" charset="0"/>
              </a:rPr>
              <a:t>•An EHT AP may announce quiet intervals with Quiet Elements that overlap with restricted SPs and</a:t>
            </a:r>
            <a:r>
              <a:rPr lang="en-US" sz="1200" b="0" strike="sngStrike" dirty="0">
                <a:solidFill>
                  <a:srgbClr val="FF0000"/>
                </a:solidFill>
                <a:latin typeface="Arial" panose="020B0604020202020204" pitchFamily="34" charset="0"/>
              </a:rPr>
              <a:t> allow </a:t>
            </a:r>
            <a:r>
              <a:rPr lang="en-US" sz="1200" b="0" dirty="0">
                <a:solidFill>
                  <a:srgbClr val="222222"/>
                </a:solidFill>
                <a:latin typeface="Arial" panose="020B0604020202020204" pitchFamily="34" charset="0"/>
              </a:rPr>
              <a:t>the abovementioned exception </a:t>
            </a:r>
            <a:r>
              <a:rPr lang="en-US" sz="1200" b="0" u="sng" dirty="0">
                <a:solidFill>
                  <a:srgbClr val="FF0000"/>
                </a:solidFill>
                <a:latin typeface="Arial" panose="020B0604020202020204" pitchFamily="34" charset="0"/>
              </a:rPr>
              <a:t>applies</a:t>
            </a:r>
            <a:r>
              <a:rPr lang="en-US" sz="1200" b="0" u="sng" dirty="0">
                <a:solidFill>
                  <a:srgbClr val="222222"/>
                </a:solidFill>
                <a:latin typeface="Arial" panose="020B0604020202020204" pitchFamily="34" charset="0"/>
              </a:rPr>
              <a:t>. </a:t>
            </a:r>
            <a:r>
              <a:rPr lang="en-US" sz="1200" b="0" u="sng" dirty="0">
                <a:solidFill>
                  <a:srgbClr val="FF0000"/>
                </a:solidFill>
                <a:latin typeface="Arial" panose="020B0604020202020204" pitchFamily="34" charset="0"/>
              </a:rPr>
              <a:t>The rules on transmitting Quiet Element for restricted SPs are</a:t>
            </a:r>
            <a:r>
              <a:rPr lang="en-US" sz="1200" b="0" u="sng" dirty="0">
                <a:solidFill>
                  <a:srgbClr val="FF0000"/>
                </a:solidFill>
                <a:latin typeface="Calibri" panose="020F0502020204030204" pitchFamily="34" charset="0"/>
              </a:rPr>
              <a:t> TBD.</a:t>
            </a:r>
            <a:endParaRPr lang="en-US" sz="1200" b="0" u="sng" dirty="0">
              <a:solidFill>
                <a:srgbClr val="222222"/>
              </a:solidFill>
              <a:latin typeface="Arial" panose="020B0604020202020204" pitchFamily="34" charset="0"/>
            </a:endParaRPr>
          </a:p>
          <a:p>
            <a:pPr marL="0" indent="0">
              <a:spcBef>
                <a:spcPts val="0"/>
              </a:spcBef>
              <a:spcAft>
                <a:spcPts val="0"/>
              </a:spcAft>
            </a:pPr>
            <a:r>
              <a:rPr lang="en-US" sz="1200" b="0" dirty="0">
                <a:solidFill>
                  <a:srgbClr val="222222"/>
                </a:solidFill>
                <a:latin typeface="Arial" panose="020B0604020202020204" pitchFamily="34" charset="0"/>
              </a:rPr>
              <a:t>•The support for the restricted SPs is optional for the EHT non-AP STA.</a:t>
            </a:r>
          </a:p>
          <a:p>
            <a:pPr marL="0" indent="0">
              <a:spcBef>
                <a:spcPts val="0"/>
              </a:spcBef>
              <a:spcAft>
                <a:spcPts val="0"/>
              </a:spcAft>
            </a:pPr>
            <a:r>
              <a:rPr lang="en-US" sz="1200" b="0" dirty="0">
                <a:solidFill>
                  <a:srgbClr val="222222"/>
                </a:solidFill>
                <a:latin typeface="Arial" panose="020B0604020202020204" pitchFamily="34" charset="0"/>
              </a:rPr>
              <a:t>•The support for this mode is optional for the EHT AP.</a:t>
            </a:r>
          </a:p>
          <a:p>
            <a:r>
              <a:rPr lang="en-US" sz="1200" b="0" dirty="0">
                <a:solidFill>
                  <a:srgbClr val="222222"/>
                </a:solidFill>
                <a:latin typeface="Arial" panose="020B0604020202020204" pitchFamily="34" charset="0"/>
              </a:rPr>
              <a:t>Note: such restricted SPs are intended to provide more predictable latency performance for latency sensitive traffic </a:t>
            </a:r>
          </a:p>
          <a:p>
            <a:endParaRPr lang="en-US" sz="1200" b="0" dirty="0">
              <a:solidFill>
                <a:srgbClr val="222222"/>
              </a:solidFill>
              <a:latin typeface="Arial" panose="020B0604020202020204" pitchFamily="34" charset="0"/>
            </a:endParaRPr>
          </a:p>
          <a:p>
            <a:pPr marL="0" indent="0"/>
            <a:r>
              <a:rPr lang="en-US" sz="1200" dirty="0"/>
              <a:t>Move: Chunyu Hu					Second: Edward Au</a:t>
            </a:r>
          </a:p>
          <a:p>
            <a:pPr marL="0" indent="0"/>
            <a:r>
              <a:rPr lang="en-US" sz="1200" dirty="0"/>
              <a:t>Discussion: Yes.</a:t>
            </a:r>
          </a:p>
          <a:p>
            <a:pPr marL="0" indent="0"/>
            <a:r>
              <a:rPr lang="en-US" sz="1200" dirty="0"/>
              <a:t>Preliminary Result: 93Y, 20N, 22A. </a:t>
            </a:r>
          </a:p>
          <a:p>
            <a:pPr marL="0" indent="0"/>
            <a:r>
              <a:rPr lang="en-US" sz="1200" dirty="0">
                <a:highlight>
                  <a:srgbClr val="00FF00"/>
                </a:highlight>
              </a:rPr>
              <a:t>Result: 87Y, 19N, 21A. Motion Passes.</a:t>
            </a:r>
          </a:p>
          <a:p>
            <a:endParaRPr lang="en-US" sz="1200" dirty="0"/>
          </a:p>
        </p:txBody>
      </p:sp>
      <p:sp>
        <p:nvSpPr>
          <p:cNvPr id="4" name="Slide Number Placeholder 3">
            <a:extLst>
              <a:ext uri="{FF2B5EF4-FFF2-40B4-BE49-F238E27FC236}">
                <a16:creationId xmlns:a16="http://schemas.microsoft.com/office/drawing/2014/main" id="{7DAB04DC-F85F-42E7-9057-78B8F12AA69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D508F68-84AC-46FF-9B47-F3072E2A231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B0C2F00-D8F0-4DD6-B5F1-701339C96B41}"/>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41599174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C230-5BC3-4366-A096-AE693BEAAD20}"/>
              </a:ext>
            </a:extLst>
          </p:cNvPr>
          <p:cNvSpPr>
            <a:spLocks noGrp="1"/>
          </p:cNvSpPr>
          <p:nvPr>
            <p:ph type="title"/>
          </p:nvPr>
        </p:nvSpPr>
        <p:spPr/>
        <p:txBody>
          <a:bodyPr/>
          <a:lstStyle/>
          <a:p>
            <a:r>
              <a:rPr lang="en-US" dirty="0"/>
              <a:t>Motion 199</a:t>
            </a:r>
          </a:p>
        </p:txBody>
      </p:sp>
      <p:sp>
        <p:nvSpPr>
          <p:cNvPr id="3" name="Content Placeholder 2">
            <a:extLst>
              <a:ext uri="{FF2B5EF4-FFF2-40B4-BE49-F238E27FC236}">
                <a16:creationId xmlns:a16="http://schemas.microsoft.com/office/drawing/2014/main" id="{E39B06DF-8E20-41AB-8E0B-C5E73A29C295}"/>
              </a:ext>
            </a:extLst>
          </p:cNvPr>
          <p:cNvSpPr>
            <a:spLocks noGrp="1"/>
          </p:cNvSpPr>
          <p:nvPr>
            <p:ph idx="1"/>
          </p:nvPr>
        </p:nvSpPr>
        <p:spPr>
          <a:xfrm>
            <a:off x="685800" y="1981200"/>
            <a:ext cx="7770813" cy="4494213"/>
          </a:xfrm>
        </p:spPr>
        <p:txBody>
          <a:bodyPr/>
          <a:lstStyle/>
          <a:p>
            <a:r>
              <a:rPr lang="en-US" dirty="0"/>
              <a:t>Move to accept document </a:t>
            </a:r>
            <a:r>
              <a:rPr lang="en-US" dirty="0">
                <a:hlinkClick r:id="rId2"/>
              </a:rPr>
              <a:t>11-21/706r3</a:t>
            </a:r>
            <a:r>
              <a:rPr lang="en-US" dirty="0"/>
              <a:t> as the TGbe Coexistence Assessment document</a:t>
            </a:r>
          </a:p>
          <a:p>
            <a:endParaRPr lang="en-US" dirty="0"/>
          </a:p>
          <a:p>
            <a:endParaRPr lang="en-US" dirty="0"/>
          </a:p>
          <a:p>
            <a:pPr marL="0" indent="0"/>
            <a:r>
              <a:rPr lang="en-US" sz="2000" dirty="0"/>
              <a:t>Move: Sigurd Schelstraete				Second: Stephen McCann</a:t>
            </a:r>
          </a:p>
          <a:p>
            <a:pPr marL="0" indent="0"/>
            <a:r>
              <a:rPr lang="en-US" sz="2000" dirty="0"/>
              <a:t>Discussion: None.</a:t>
            </a:r>
            <a:endParaRPr lang="en-US" sz="2000" b="0" dirty="0"/>
          </a:p>
          <a:p>
            <a:r>
              <a:rPr lang="en-US" sz="2000" dirty="0"/>
              <a:t>Preliminary Result: 128Y, 0N, 22A (passes).</a:t>
            </a:r>
          </a:p>
          <a:p>
            <a:r>
              <a:rPr lang="en-US" sz="2000" dirty="0">
                <a:highlight>
                  <a:srgbClr val="00FF00"/>
                </a:highlight>
              </a:rPr>
              <a:t>Result: 123Y, 0N, 21A (Passes).</a:t>
            </a:r>
          </a:p>
          <a:p>
            <a:endParaRPr lang="en-US" sz="2000" dirty="0"/>
          </a:p>
          <a:p>
            <a:endParaRPr lang="en-US" dirty="0"/>
          </a:p>
        </p:txBody>
      </p:sp>
      <p:sp>
        <p:nvSpPr>
          <p:cNvPr id="4" name="Slide Number Placeholder 3">
            <a:extLst>
              <a:ext uri="{FF2B5EF4-FFF2-40B4-BE49-F238E27FC236}">
                <a16:creationId xmlns:a16="http://schemas.microsoft.com/office/drawing/2014/main" id="{3276BDBC-67E1-4C9E-8728-010A50CD65C1}"/>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0D392A2C-525B-4CEC-B427-CF965F6573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90CCBE2-EAF9-4A1A-9FDE-9B90FC8C3578}"/>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4589056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6D4E-9F1B-4EBF-A65C-97465B6A6F3E}"/>
              </a:ext>
            </a:extLst>
          </p:cNvPr>
          <p:cNvSpPr>
            <a:spLocks noGrp="1"/>
          </p:cNvSpPr>
          <p:nvPr>
            <p:ph type="title"/>
          </p:nvPr>
        </p:nvSpPr>
        <p:spPr/>
        <p:txBody>
          <a:bodyPr/>
          <a:lstStyle/>
          <a:p>
            <a:r>
              <a:rPr lang="en-US" dirty="0"/>
              <a:t>Motion 200</a:t>
            </a:r>
          </a:p>
        </p:txBody>
      </p:sp>
      <p:sp>
        <p:nvSpPr>
          <p:cNvPr id="3" name="Content Placeholder 2">
            <a:extLst>
              <a:ext uri="{FF2B5EF4-FFF2-40B4-BE49-F238E27FC236}">
                <a16:creationId xmlns:a16="http://schemas.microsoft.com/office/drawing/2014/main" id="{BB6EBC0E-3DA4-420F-87D5-DFA325780A71}"/>
              </a:ext>
            </a:extLst>
          </p:cNvPr>
          <p:cNvSpPr>
            <a:spLocks noGrp="1"/>
          </p:cNvSpPr>
          <p:nvPr>
            <p:ph idx="1"/>
          </p:nvPr>
        </p:nvSpPr>
        <p:spPr/>
        <p:txBody>
          <a:bodyPr/>
          <a:lstStyle/>
          <a:p>
            <a:r>
              <a:rPr lang="en-US" sz="2000" dirty="0"/>
              <a:t>Move to accept changes to the TGbe draft as specified in </a:t>
            </a:r>
            <a:r>
              <a:rPr lang="en-US" sz="2000" dirty="0">
                <a:hlinkClick r:id="rId2"/>
              </a:rPr>
              <a:t>572r9</a:t>
            </a:r>
            <a:r>
              <a:rPr lang="en-US" sz="2000" dirty="0"/>
              <a:t> with the following tags:</a:t>
            </a:r>
          </a:p>
          <a:p>
            <a:pPr lvl="1">
              <a:buFont typeface="Arial" panose="020B0604020202020204" pitchFamily="34" charset="0"/>
              <a:buChar char="•"/>
            </a:pPr>
            <a:r>
              <a:rPr lang="en-US" sz="1400" dirty="0"/>
              <a:t>#</a:t>
            </a:r>
            <a:r>
              <a:rPr lang="en-US" sz="1400" b="0" dirty="0"/>
              <a:t>MAC Fix 5, #MAC Fix 6, #MAC Fix 7, #MAC Fix </a:t>
            </a:r>
            <a:r>
              <a:rPr lang="en-US" sz="1400" dirty="0"/>
              <a:t>8, #MAC Fix 9, </a:t>
            </a:r>
            <a:endParaRPr lang="en-US" sz="1400" b="0" dirty="0"/>
          </a:p>
          <a:p>
            <a:pPr>
              <a:buFontTx/>
              <a:buChar char="-"/>
            </a:pPr>
            <a:endParaRPr lang="en-US" sz="1600" dirty="0"/>
          </a:p>
          <a:p>
            <a:pPr>
              <a:buFontTx/>
              <a:buChar char="-"/>
            </a:pPr>
            <a:endParaRPr lang="en-US" sz="1600" dirty="0"/>
          </a:p>
          <a:p>
            <a:pPr marL="0" indent="0"/>
            <a:r>
              <a:rPr lang="en-US" sz="1600" dirty="0"/>
              <a:t>Move: Ming Gan			Second: Rojan Chitrakar</a:t>
            </a:r>
          </a:p>
          <a:p>
            <a:pPr marL="0" indent="0"/>
            <a:r>
              <a:rPr lang="en-US" sz="1600" dirty="0"/>
              <a:t>Discussion: None.</a:t>
            </a:r>
          </a:p>
          <a:p>
            <a:r>
              <a:rPr lang="en-US" sz="1600" dirty="0">
                <a:highlight>
                  <a:srgbClr val="00FF00"/>
                </a:highlight>
              </a:rPr>
              <a:t>Result: Approved with unanimous consent.</a:t>
            </a:r>
          </a:p>
          <a:p>
            <a:pPr marL="0" indent="0"/>
            <a:endParaRPr lang="en-US" sz="1600" dirty="0"/>
          </a:p>
          <a:p>
            <a:pPr marL="0" indent="0"/>
            <a:r>
              <a:rPr lang="en-US" sz="1600" i="1" dirty="0"/>
              <a:t>Note: These are all proposed draft texts (PDTs) for resolving leftover TBDs in the TGbe draft 0.3 that have had no submissions.</a:t>
            </a:r>
          </a:p>
          <a:p>
            <a:pPr>
              <a:buFontTx/>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DA1A8847-A22C-42F0-8315-3059BF9BF95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85A78A06-4ED2-4279-BC61-87280C5AADD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3CD3A7-495D-4CA3-B332-BC40A5D7537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78477163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6D4E-9F1B-4EBF-A65C-97465B6A6F3E}"/>
              </a:ext>
            </a:extLst>
          </p:cNvPr>
          <p:cNvSpPr>
            <a:spLocks noGrp="1"/>
          </p:cNvSpPr>
          <p:nvPr>
            <p:ph type="title"/>
          </p:nvPr>
        </p:nvSpPr>
        <p:spPr/>
        <p:txBody>
          <a:bodyPr/>
          <a:lstStyle/>
          <a:p>
            <a:r>
              <a:rPr lang="en-US" dirty="0"/>
              <a:t>Motion 201</a:t>
            </a:r>
          </a:p>
        </p:txBody>
      </p:sp>
      <p:sp>
        <p:nvSpPr>
          <p:cNvPr id="3" name="Content Placeholder 2">
            <a:extLst>
              <a:ext uri="{FF2B5EF4-FFF2-40B4-BE49-F238E27FC236}">
                <a16:creationId xmlns:a16="http://schemas.microsoft.com/office/drawing/2014/main" id="{BB6EBC0E-3DA4-420F-87D5-DFA325780A71}"/>
              </a:ext>
            </a:extLst>
          </p:cNvPr>
          <p:cNvSpPr>
            <a:spLocks noGrp="1"/>
          </p:cNvSpPr>
          <p:nvPr>
            <p:ph idx="1"/>
          </p:nvPr>
        </p:nvSpPr>
        <p:spPr/>
        <p:txBody>
          <a:bodyPr/>
          <a:lstStyle/>
          <a:p>
            <a:r>
              <a:rPr lang="en-US" sz="2000" dirty="0"/>
              <a:t>Move to accept changes to the TGbe draft as specified in </a:t>
            </a:r>
            <a:r>
              <a:rPr lang="en-US" sz="2000" dirty="0">
                <a:hlinkClick r:id="rId2"/>
              </a:rPr>
              <a:t>572r11</a:t>
            </a:r>
            <a:r>
              <a:rPr lang="en-US" sz="2000" dirty="0"/>
              <a:t> with the following tags:</a:t>
            </a:r>
          </a:p>
          <a:p>
            <a:pPr lvl="1">
              <a:buFont typeface="Arial" panose="020B0604020202020204" pitchFamily="34" charset="0"/>
              <a:buChar char="•"/>
            </a:pPr>
            <a:r>
              <a:rPr lang="en-US" sz="1400" dirty="0"/>
              <a:t>#</a:t>
            </a:r>
            <a:r>
              <a:rPr lang="en-US" sz="1400" b="0" dirty="0"/>
              <a:t>MAC Fix 10, </a:t>
            </a:r>
            <a:r>
              <a:rPr lang="en-US" sz="1400" dirty="0"/>
              <a:t>#MAC Fix 11, #MAC Fix 14, #MAC Fix 15, #MAC Fix 16, #MAC Fix 17, #MAC Fix 18. </a:t>
            </a:r>
            <a:endParaRPr lang="en-US" sz="1400" b="0" dirty="0"/>
          </a:p>
          <a:p>
            <a:pPr>
              <a:buFontTx/>
              <a:buChar char="-"/>
            </a:pPr>
            <a:r>
              <a:rPr lang="en-US" sz="1200" b="0" dirty="0">
                <a:solidFill>
                  <a:schemeClr val="tx1"/>
                </a:solidFill>
              </a:rPr>
              <a:t>TGbe editor: If another motion ran today solves the same TBD then that resolution has precedence.</a:t>
            </a:r>
          </a:p>
          <a:p>
            <a:pPr>
              <a:buFontTx/>
              <a:buChar char="-"/>
            </a:pPr>
            <a:endParaRPr lang="en-US" sz="1600" dirty="0"/>
          </a:p>
          <a:p>
            <a:pPr marL="0" indent="0"/>
            <a:r>
              <a:rPr lang="en-US" sz="1600" dirty="0"/>
              <a:t>Move: Rojan Chitrakar				Second: Edward Au</a:t>
            </a:r>
          </a:p>
          <a:p>
            <a:pPr marL="0" indent="0"/>
            <a:r>
              <a:rPr lang="en-US" sz="1600" dirty="0"/>
              <a:t>Discussion: There are two 18s. Fixed. </a:t>
            </a:r>
          </a:p>
          <a:p>
            <a:r>
              <a:rPr lang="en-US" sz="1600" dirty="0">
                <a:highlight>
                  <a:srgbClr val="00FF00"/>
                </a:highlight>
              </a:rPr>
              <a:t>Result: Approved with unanimous consent.</a:t>
            </a:r>
          </a:p>
          <a:p>
            <a:pPr marL="0" indent="0"/>
            <a:endParaRPr lang="en-US" sz="1600" dirty="0"/>
          </a:p>
          <a:p>
            <a:pPr marL="0" indent="0"/>
            <a:r>
              <a:rPr lang="en-US" sz="1600" i="1" dirty="0"/>
              <a:t>Note: These are all proposed draft texts (PDTs) for resolving leftover TBDs in the TGbe draft 0.3 that have had a submission, but that submission did not receive majority support/failed motion. Essentially this is plan B to not have any explicit TBDs in D1.0</a:t>
            </a:r>
          </a:p>
          <a:p>
            <a:pPr>
              <a:buFontTx/>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DA1A8847-A22C-42F0-8315-3059BF9BF95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85A78A06-4ED2-4279-BC61-87280C5AADD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3CD3A7-495D-4CA3-B332-BC40A5D7537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11763720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63575-B893-4CEF-962B-60A97860773D}"/>
              </a:ext>
            </a:extLst>
          </p:cNvPr>
          <p:cNvSpPr>
            <a:spLocks noGrp="1"/>
          </p:cNvSpPr>
          <p:nvPr>
            <p:ph type="title"/>
          </p:nvPr>
        </p:nvSpPr>
        <p:spPr/>
        <p:txBody>
          <a:bodyPr/>
          <a:lstStyle/>
          <a:p>
            <a:r>
              <a:rPr lang="en-US" dirty="0"/>
              <a:t>Motion 202</a:t>
            </a:r>
          </a:p>
        </p:txBody>
      </p:sp>
      <p:sp>
        <p:nvSpPr>
          <p:cNvPr id="3" name="Content Placeholder 2">
            <a:extLst>
              <a:ext uri="{FF2B5EF4-FFF2-40B4-BE49-F238E27FC236}">
                <a16:creationId xmlns:a16="http://schemas.microsoft.com/office/drawing/2014/main" id="{5E4824CD-60FB-482A-A9A6-7ABCCFEB2073}"/>
              </a:ext>
            </a:extLst>
          </p:cNvPr>
          <p:cNvSpPr>
            <a:spLocks noGrp="1"/>
          </p:cNvSpPr>
          <p:nvPr>
            <p:ph idx="1"/>
          </p:nvPr>
        </p:nvSpPr>
        <p:spPr/>
        <p:txBody>
          <a:bodyPr/>
          <a:lstStyle/>
          <a:p>
            <a:pPr marL="0" indent="0"/>
            <a:r>
              <a:rPr lang="en-US" dirty="0"/>
              <a:t>This Page is intentionally left blank</a:t>
            </a:r>
            <a:endParaRPr lang="en-US" sz="2000" dirty="0"/>
          </a:p>
          <a:p>
            <a:endParaRPr lang="en-US" sz="2000" dirty="0"/>
          </a:p>
          <a:p>
            <a:endParaRPr lang="en-US" sz="2000" dirty="0"/>
          </a:p>
          <a:p>
            <a:endParaRPr lang="en-US" b="0" dirty="0"/>
          </a:p>
        </p:txBody>
      </p:sp>
      <p:sp>
        <p:nvSpPr>
          <p:cNvPr id="4" name="Slide Number Placeholder 3">
            <a:extLst>
              <a:ext uri="{FF2B5EF4-FFF2-40B4-BE49-F238E27FC236}">
                <a16:creationId xmlns:a16="http://schemas.microsoft.com/office/drawing/2014/main" id="{C104078B-AFF6-456C-A856-2B3B82B5DA20}"/>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9D6EDB4F-CDAF-4A57-A05A-B936CF2A6E0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3D6A7D-CDA1-44E6-B5C2-79C9BBAF4535}"/>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18128935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EA06E-4972-4CC1-813B-DEFEEBE59AE6}"/>
              </a:ext>
            </a:extLst>
          </p:cNvPr>
          <p:cNvSpPr>
            <a:spLocks noGrp="1"/>
          </p:cNvSpPr>
          <p:nvPr>
            <p:ph type="title"/>
          </p:nvPr>
        </p:nvSpPr>
        <p:spPr/>
        <p:txBody>
          <a:bodyPr/>
          <a:lstStyle/>
          <a:p>
            <a:r>
              <a:rPr lang="en-US" dirty="0"/>
              <a:t>Motion 203</a:t>
            </a:r>
          </a:p>
        </p:txBody>
      </p:sp>
      <p:sp>
        <p:nvSpPr>
          <p:cNvPr id="3" name="Content Placeholder 2">
            <a:extLst>
              <a:ext uri="{FF2B5EF4-FFF2-40B4-BE49-F238E27FC236}">
                <a16:creationId xmlns:a16="http://schemas.microsoft.com/office/drawing/2014/main" id="{55E599FD-0825-429D-9F24-164832509D4F}"/>
              </a:ext>
            </a:extLst>
          </p:cNvPr>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US" sz="1800" dirty="0"/>
              <a:t>Move to instruct the TGbe Editor to create IEEE802.11be D1.0 draft after incorporating the approved changes to IEEE802.11be D0.4, as specified in </a:t>
            </a:r>
            <a:r>
              <a:rPr lang="en-US" sz="1800" dirty="0">
                <a:solidFill>
                  <a:schemeClr val="tx1"/>
                </a:solidFill>
              </a:rPr>
              <a:t>Motions 166 to 187 (motions with numerical values), in Motions during the May 2021 Electronic Interim</a:t>
            </a:r>
            <a:endParaRPr lang="en-US" sz="1800" dirty="0"/>
          </a:p>
          <a:p>
            <a:pPr marL="228600" marR="0">
              <a:spcBef>
                <a:spcPts val="0"/>
              </a:spcBef>
              <a:spcAft>
                <a:spcPts val="0"/>
              </a:spcAft>
            </a:pPr>
            <a:r>
              <a:rPr lang="en-GB" sz="1800" dirty="0">
                <a:latin typeface="Times New Roman" panose="02020603050405020304" pitchFamily="18" charset="0"/>
                <a:ea typeface="Times New Roman" panose="02020603050405020304" pitchFamily="18" charset="0"/>
              </a:rPr>
              <a:t> </a:t>
            </a:r>
            <a:endParaRPr lang="en-US" sz="1800" dirty="0">
              <a:latin typeface="Times New Roman" panose="02020603050405020304" pitchFamily="18" charset="0"/>
              <a:ea typeface="Times New Roman" panose="02020603050405020304" pitchFamily="18" charset="0"/>
            </a:endParaRPr>
          </a:p>
          <a:p>
            <a:pPr marL="0" indent="0"/>
            <a:r>
              <a:rPr lang="en-US" sz="1800" dirty="0"/>
              <a:t>Move: Laurent Cariou			Second: Bin Tian</a:t>
            </a:r>
          </a:p>
          <a:p>
            <a:pPr marL="0" indent="0"/>
            <a:r>
              <a:rPr lang="en-US" sz="1800" dirty="0"/>
              <a:t>Discussion: Some clarifications.</a:t>
            </a:r>
            <a:endParaRPr lang="en-US" sz="1800" b="0" dirty="0"/>
          </a:p>
          <a:p>
            <a:r>
              <a:rPr lang="en-US" sz="1800" dirty="0"/>
              <a:t>Preliminary Result: 136Y, 8N, 17A (passes)</a:t>
            </a:r>
          </a:p>
          <a:p>
            <a:r>
              <a:rPr lang="en-US" sz="1800" dirty="0">
                <a:highlight>
                  <a:srgbClr val="00FF00"/>
                </a:highlight>
              </a:rPr>
              <a:t>Result: 133Y, 8N, 17A (passes)</a:t>
            </a:r>
          </a:p>
          <a:p>
            <a:endParaRPr lang="en-US" sz="1800" dirty="0"/>
          </a:p>
        </p:txBody>
      </p:sp>
      <p:sp>
        <p:nvSpPr>
          <p:cNvPr id="4" name="Slide Number Placeholder 3">
            <a:extLst>
              <a:ext uri="{FF2B5EF4-FFF2-40B4-BE49-F238E27FC236}">
                <a16:creationId xmlns:a16="http://schemas.microsoft.com/office/drawing/2014/main" id="{6D61C55D-98C8-4164-A331-D633668511AF}"/>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9903FC77-00C7-4C6C-81EC-A8215CAA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2C05C77-5550-48AC-BA3E-9D448484C1E3}"/>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78490712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EA06E-4972-4CC1-813B-DEFEEBE59AE6}"/>
              </a:ext>
            </a:extLst>
          </p:cNvPr>
          <p:cNvSpPr>
            <a:spLocks noGrp="1"/>
          </p:cNvSpPr>
          <p:nvPr>
            <p:ph type="title"/>
          </p:nvPr>
        </p:nvSpPr>
        <p:spPr/>
        <p:txBody>
          <a:bodyPr/>
          <a:lstStyle/>
          <a:p>
            <a:r>
              <a:rPr lang="en-US" dirty="0"/>
              <a:t>WG Motion</a:t>
            </a:r>
          </a:p>
        </p:txBody>
      </p:sp>
      <p:sp>
        <p:nvSpPr>
          <p:cNvPr id="3" name="Content Placeholder 2">
            <a:extLst>
              <a:ext uri="{FF2B5EF4-FFF2-40B4-BE49-F238E27FC236}">
                <a16:creationId xmlns:a16="http://schemas.microsoft.com/office/drawing/2014/main" id="{55E599FD-0825-429D-9F24-164832509D4F}"/>
              </a:ext>
            </a:extLst>
          </p:cNvPr>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US" sz="1800" dirty="0">
                <a:latin typeface="Times New Roman" panose="02020603050405020304" pitchFamily="18" charset="0"/>
                <a:ea typeface="Times New Roman" panose="02020603050405020304" pitchFamily="18" charset="0"/>
              </a:rPr>
              <a:t>Move to authorize the TGbe chair to request a 30-day Working Group Technical Letter Ballot asking the question “Understanding that development of features for P802.11be is ongoing, are the features that are defined in P802.11be D1.0 complete?”</a:t>
            </a:r>
          </a:p>
          <a:p>
            <a:pPr marL="0" lvl="0" indent="0">
              <a:spcBef>
                <a:spcPts val="0"/>
              </a:spcBef>
              <a:spcAft>
                <a:spcPts val="0"/>
              </a:spcAft>
              <a:tabLst>
                <a:tab pos="457200" algn="l"/>
              </a:tabLst>
            </a:pPr>
            <a:endParaRPr lang="en-US" sz="1400" dirty="0">
              <a:latin typeface="Times New Roman" panose="02020603050405020304" pitchFamily="18" charset="0"/>
              <a:ea typeface="Times New Roman" panose="02020603050405020304" pitchFamily="18" charset="0"/>
            </a:endParaRPr>
          </a:p>
          <a:p>
            <a:pPr marL="0" lvl="0" indent="0">
              <a:spcBef>
                <a:spcPts val="0"/>
              </a:spcBef>
              <a:spcAft>
                <a:spcPts val="0"/>
              </a:spcAft>
              <a:tabLst>
                <a:tab pos="457200" algn="l"/>
              </a:tabLst>
            </a:pPr>
            <a:r>
              <a:rPr lang="en-US" sz="1400" dirty="0">
                <a:latin typeface="Times New Roman" panose="02020603050405020304" pitchFamily="18" charset="0"/>
                <a:ea typeface="Times New Roman" panose="02020603050405020304" pitchFamily="18" charset="0"/>
              </a:rPr>
              <a:t>Note: This is not a ballot to forward to IEEE SA and does not affect voting rights</a:t>
            </a:r>
          </a:p>
          <a:p>
            <a:pPr marL="228600" marR="0">
              <a:spcBef>
                <a:spcPts val="0"/>
              </a:spcBef>
              <a:spcAft>
                <a:spcPts val="0"/>
              </a:spcAft>
            </a:pPr>
            <a:r>
              <a:rPr lang="en-GB" sz="1800" dirty="0">
                <a:latin typeface="Times New Roman" panose="02020603050405020304" pitchFamily="18" charset="0"/>
                <a:ea typeface="Times New Roman" panose="02020603050405020304" pitchFamily="18" charset="0"/>
              </a:rPr>
              <a:t> </a:t>
            </a:r>
            <a:endParaRPr lang="en-US" sz="1800"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Moved by Alfred Asterjadhi on behalf of TGbe</a:t>
            </a:r>
            <a:endParaRPr lang="en-US" sz="1800"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TGbe: Moved by Stephen Palm, Seconded by Subir Das</a:t>
            </a: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Preliminary TGbe vote: 134Y, 12N, 16A (passes).</a:t>
            </a:r>
          </a:p>
          <a:p>
            <a:pPr lvl="0">
              <a:spcBef>
                <a:spcPts val="0"/>
              </a:spcBef>
              <a:spcAft>
                <a:spcPts val="0"/>
              </a:spcAft>
              <a:buFont typeface="Symbol" panose="05050102010706020507" pitchFamily="18" charset="2"/>
              <a:buChar char=""/>
              <a:tabLst>
                <a:tab pos="457200" algn="l"/>
              </a:tabLst>
            </a:pPr>
            <a:r>
              <a:rPr lang="en-GB" sz="1800" dirty="0">
                <a:highlight>
                  <a:srgbClr val="00FF00"/>
                </a:highlight>
                <a:latin typeface="Times New Roman" panose="02020603050405020304" pitchFamily="18" charset="0"/>
                <a:ea typeface="Times New Roman" panose="02020603050405020304" pitchFamily="18" charset="0"/>
              </a:rPr>
              <a:t>TGbe vote: 129Y, 12N, 16A (passes).</a:t>
            </a:r>
            <a:endParaRPr lang="en-US" sz="1800" dirty="0">
              <a:highlight>
                <a:srgbClr val="00FF00"/>
              </a:highlight>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Moved:,  Seconded:, Result:</a:t>
            </a:r>
            <a:endParaRPr lang="en-US" sz="1800" dirty="0">
              <a:latin typeface="Times New Roman" panose="02020603050405020304" pitchFamily="18" charset="0"/>
              <a:ea typeface="Times New Roman" panose="02020603050405020304" pitchFamily="18" charset="0"/>
            </a:endParaRPr>
          </a:p>
          <a:p>
            <a:endParaRPr lang="en-US" sz="1800" dirty="0"/>
          </a:p>
        </p:txBody>
      </p:sp>
      <p:sp>
        <p:nvSpPr>
          <p:cNvPr id="4" name="Slide Number Placeholder 3">
            <a:extLst>
              <a:ext uri="{FF2B5EF4-FFF2-40B4-BE49-F238E27FC236}">
                <a16:creationId xmlns:a16="http://schemas.microsoft.com/office/drawing/2014/main" id="{6D61C55D-98C8-4164-A331-D633668511A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9903FC77-00C7-4C6C-81EC-A8215CAA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2C05C77-5550-48AC-BA3E-9D448484C1E3}"/>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37199296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09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Tree>
    <p:extLst>
      <p:ext uri="{BB962C8B-B14F-4D97-AF65-F5344CB8AC3E}">
        <p14:creationId xmlns:p14="http://schemas.microsoft.com/office/powerpoint/2010/main" val="148467854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204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dirty="0">
                <a:hlinkClick r:id="rId2"/>
              </a:rPr>
              <a:t>696r2</a:t>
            </a:r>
            <a:r>
              <a:rPr lang="en-US" sz="1400" dirty="0"/>
              <a:t>, </a:t>
            </a:r>
          </a:p>
          <a:p>
            <a:pPr lvl="1">
              <a:buFont typeface="Arial" panose="020B0604020202020204" pitchFamily="34" charset="0"/>
              <a:buChar char="•"/>
            </a:pPr>
            <a:r>
              <a:rPr lang="en-US" sz="1400" dirty="0"/>
              <a:t>PHY: </a:t>
            </a:r>
            <a:r>
              <a:rPr lang="en-US" sz="1400" dirty="0">
                <a:hlinkClick r:id="rId3"/>
              </a:rPr>
              <a:t>893r1</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Edward Au			Second: Rojan Chitrakar</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2273853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205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685800" lvl="1">
              <a:buFont typeface="Arial" panose="020B0604020202020204" pitchFamily="34" charset="0"/>
              <a:buChar char="•"/>
            </a:pPr>
            <a:r>
              <a:rPr lang="en-US" sz="1200" dirty="0">
                <a:solidFill>
                  <a:schemeClr val="tx1"/>
                </a:solidFill>
              </a:rPr>
              <a:t>1439, 1501, 1502, 1509, 1510, 1511, 1512, 1514, 1757, 1772, 1797, 2211, 2142, 2434, 2435, 2718, 2740, 2741, 3141, 3142, 3143, 3145, 3205, 3323, 3399, 1507, 1703, 3398 in </a:t>
            </a:r>
            <a:r>
              <a:rPr lang="en-US" sz="1200" dirty="0">
                <a:solidFill>
                  <a:schemeClr val="tx1"/>
                </a:solidFill>
                <a:hlinkClick r:id="rId2"/>
              </a:rPr>
              <a:t>514r10</a:t>
            </a:r>
            <a:r>
              <a:rPr lang="en-US" sz="1200" dirty="0">
                <a:solidFill>
                  <a:schemeClr val="tx1"/>
                </a:solidFill>
              </a:rPr>
              <a:t> [28 CID]</a:t>
            </a:r>
          </a:p>
          <a:p>
            <a:pPr marL="685800" lvl="1">
              <a:buFont typeface="Arial" panose="020B0604020202020204" pitchFamily="34" charset="0"/>
              <a:buChar char="•"/>
            </a:pPr>
            <a:r>
              <a:rPr lang="en-US" sz="1200" dirty="0">
                <a:solidFill>
                  <a:schemeClr val="tx1"/>
                </a:solidFill>
              </a:rPr>
              <a:t>2324, 2600, 1693, 3254, 1073, 1074, 1203, 1428, 1429, 1430, 1431, 1658, 1694, 1754, 2191, 2197, 2749, 2874, 2875, 2911, 2912, 3320, 2132, 2166 in </a:t>
            </a:r>
            <a:r>
              <a:rPr lang="en-US" sz="1200" dirty="0">
                <a:solidFill>
                  <a:schemeClr val="tx1"/>
                </a:solidFill>
                <a:hlinkClick r:id="rId3"/>
              </a:rPr>
              <a:t>481r5</a:t>
            </a:r>
            <a:r>
              <a:rPr lang="en-US" sz="1200" dirty="0">
                <a:solidFill>
                  <a:schemeClr val="tx1"/>
                </a:solidFill>
              </a:rPr>
              <a:t> [24 CID]</a:t>
            </a:r>
          </a:p>
          <a:p>
            <a:pPr marL="685800" lvl="1">
              <a:buFont typeface="Arial" panose="020B0604020202020204" pitchFamily="34" charset="0"/>
              <a:buChar char="•"/>
            </a:pPr>
            <a:r>
              <a:rPr lang="en-US" sz="1200" dirty="0">
                <a:solidFill>
                  <a:schemeClr val="tx1"/>
                </a:solidFill>
              </a:rPr>
              <a:t>1096, 2275, 1095, 2292, 2540, 1819 and the discussion items B and C in </a:t>
            </a:r>
            <a:r>
              <a:rPr lang="en-US" sz="1200" dirty="0">
                <a:solidFill>
                  <a:schemeClr val="tx1"/>
                </a:solidFill>
                <a:hlinkClick r:id="rId4"/>
              </a:rPr>
              <a:t>255r6</a:t>
            </a:r>
            <a:r>
              <a:rPr lang="en-US" sz="1200" dirty="0">
                <a:solidFill>
                  <a:schemeClr val="tx1"/>
                </a:solidFill>
              </a:rPr>
              <a:t> [6 CID].</a:t>
            </a:r>
          </a:p>
          <a:p>
            <a:pPr marL="685800" lvl="1">
              <a:buFont typeface="Arial" panose="020B0604020202020204" pitchFamily="34" charset="0"/>
              <a:buChar char="•"/>
            </a:pPr>
            <a:r>
              <a:rPr lang="en-US" sz="1200" dirty="0">
                <a:solidFill>
                  <a:schemeClr val="tx1"/>
                </a:solidFill>
              </a:rPr>
              <a:t>1053, 1784, 1785, 3252, 1055, 2251, 2316, 2317, 3243, 1443, 1677, 1711, 1812, 2477, 2088, 2377, 2424, 3251, 3025, 1783, 2127, 2899, 2475, 2593, 1805 in </a:t>
            </a:r>
            <a:r>
              <a:rPr lang="en-US" sz="1200" dirty="0">
                <a:solidFill>
                  <a:schemeClr val="tx1"/>
                </a:solidFill>
                <a:hlinkClick r:id="rId5"/>
              </a:rPr>
              <a:t>390r2</a:t>
            </a:r>
            <a:r>
              <a:rPr lang="en-US" sz="1200" dirty="0">
                <a:solidFill>
                  <a:schemeClr val="tx1"/>
                </a:solidFill>
              </a:rPr>
              <a:t> [25 CID]</a:t>
            </a:r>
          </a:p>
          <a:p>
            <a:pPr marL="685800" lvl="1">
              <a:buFont typeface="Arial" panose="020B0604020202020204" pitchFamily="34" charset="0"/>
              <a:buChar char="•"/>
            </a:pPr>
            <a:r>
              <a:rPr lang="en-US" sz="1200" dirty="0">
                <a:solidFill>
                  <a:schemeClr val="tx1"/>
                </a:solidFill>
              </a:rPr>
              <a:t>2920 in </a:t>
            </a:r>
            <a:r>
              <a:rPr lang="en-US" sz="1200" dirty="0">
                <a:solidFill>
                  <a:schemeClr val="tx1"/>
                </a:solidFill>
                <a:hlinkClick r:id="rId6"/>
              </a:rPr>
              <a:t>462r9</a:t>
            </a:r>
            <a:r>
              <a:rPr lang="en-US" sz="1200" dirty="0">
                <a:solidFill>
                  <a:schemeClr val="tx1"/>
                </a:solidFill>
              </a:rPr>
              <a:t> [1 CID]</a:t>
            </a:r>
            <a:endParaRPr lang="en-US" sz="1200" dirty="0">
              <a:solidFill>
                <a:srgbClr val="FF0000"/>
              </a:solidFill>
            </a:endParaRPr>
          </a:p>
          <a:p>
            <a:pPr marL="685800" lvl="1">
              <a:buFont typeface="Arial" panose="020B0604020202020204" pitchFamily="34" charset="0"/>
              <a:buChar char="•"/>
            </a:pPr>
            <a:r>
              <a:rPr lang="en-US" sz="1200" dirty="0">
                <a:solidFill>
                  <a:schemeClr val="tx1"/>
                </a:solidFill>
              </a:rPr>
              <a:t>2849 in </a:t>
            </a:r>
            <a:r>
              <a:rPr lang="en-US" sz="1200" dirty="0">
                <a:solidFill>
                  <a:schemeClr val="tx1"/>
                </a:solidFill>
                <a:hlinkClick r:id="rId7"/>
              </a:rPr>
              <a:t>493r1</a:t>
            </a:r>
            <a:r>
              <a:rPr lang="en-US" sz="1200" dirty="0">
                <a:solidFill>
                  <a:schemeClr val="tx1"/>
                </a:solidFill>
              </a:rPr>
              <a:t> [1 CID]</a:t>
            </a:r>
          </a:p>
          <a:p>
            <a:pPr marL="0" indent="0"/>
            <a:endParaRPr lang="en-US" sz="1400" dirty="0"/>
          </a:p>
          <a:p>
            <a:pPr marL="0" indent="0"/>
            <a:r>
              <a:rPr lang="en-US" sz="1400" dirty="0"/>
              <a:t>Move:  Edward Au				Second:  Stephen </a:t>
            </a:r>
            <a:r>
              <a:rPr lang="en-US" sz="1400" dirty="0" err="1"/>
              <a:t>Mccann</a:t>
            </a:r>
            <a:endParaRPr lang="en-US" sz="1400" dirty="0"/>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6310525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206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400" dirty="0"/>
              <a:t>Move to approve changes to the TGbe draft as specified in the documents below and identified by the following CID tags:</a:t>
            </a:r>
          </a:p>
          <a:p>
            <a:pPr marL="685800" lvl="1">
              <a:buFont typeface="Arial" panose="020B0604020202020204" pitchFamily="34" charset="0"/>
              <a:buChar char="•"/>
            </a:pPr>
            <a:r>
              <a:rPr lang="en-US" sz="1200" dirty="0">
                <a:solidFill>
                  <a:schemeClr val="tx1"/>
                </a:solidFill>
              </a:rPr>
              <a:t>1106, 1719, 2234, 2243, 2260, 2559, 2560 in </a:t>
            </a:r>
            <a:r>
              <a:rPr lang="en-US" sz="1200" dirty="0">
                <a:solidFill>
                  <a:schemeClr val="tx1"/>
                </a:solidFill>
                <a:hlinkClick r:id="rId2"/>
              </a:rPr>
              <a:t>299r7</a:t>
            </a:r>
            <a:r>
              <a:rPr lang="en-US" sz="1200" dirty="0">
                <a:solidFill>
                  <a:schemeClr val="tx1"/>
                </a:solidFill>
              </a:rPr>
              <a:t> [7 CID]</a:t>
            </a:r>
          </a:p>
          <a:p>
            <a:pPr marL="0" indent="0"/>
            <a:endParaRPr lang="en-US" sz="1400" dirty="0"/>
          </a:p>
          <a:p>
            <a:pPr marL="0" indent="0"/>
            <a:r>
              <a:rPr lang="en-US" sz="1400" dirty="0"/>
              <a:t>Move:  Edward Au				Second: Rojan Chitrakar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491479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January 14</a:t>
            </a:r>
            <a:r>
              <a:rPr lang="en-US" baseline="30000" dirty="0"/>
              <a:t>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10128766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48575-6ABD-4C8E-9393-0C69F02EF9AE}"/>
              </a:ext>
            </a:extLst>
          </p:cNvPr>
          <p:cNvSpPr>
            <a:spLocks noGrp="1"/>
          </p:cNvSpPr>
          <p:nvPr>
            <p:ph type="title"/>
          </p:nvPr>
        </p:nvSpPr>
        <p:spPr/>
        <p:txBody>
          <a:bodyPr/>
          <a:lstStyle/>
          <a:p>
            <a:r>
              <a:rPr lang="en-US" dirty="0"/>
              <a:t>Motion 207</a:t>
            </a:r>
          </a:p>
        </p:txBody>
      </p:sp>
      <p:sp>
        <p:nvSpPr>
          <p:cNvPr id="3" name="Content Placeholder 2">
            <a:extLst>
              <a:ext uri="{FF2B5EF4-FFF2-40B4-BE49-F238E27FC236}">
                <a16:creationId xmlns:a16="http://schemas.microsoft.com/office/drawing/2014/main" id="{34CAE84E-C0A2-4929-B65F-D31AB04C76F9}"/>
              </a:ext>
            </a:extLst>
          </p:cNvPr>
          <p:cNvSpPr>
            <a:spLocks noGrp="1"/>
          </p:cNvSpPr>
          <p:nvPr>
            <p:ph idx="1"/>
          </p:nvPr>
        </p:nvSpPr>
        <p:spPr/>
        <p:txBody>
          <a:bodyPr/>
          <a:lstStyle/>
          <a:p>
            <a:r>
              <a:rPr lang="en-US" sz="2000" dirty="0"/>
              <a:t>Move to add the following above Table 9-29j4 – The disregard bits are set to all 1s if dot11EHTBaseLineFeaturesImplementedOnly equals to true</a:t>
            </a:r>
          </a:p>
          <a:p>
            <a:endParaRPr lang="en-US" sz="2000" dirty="0"/>
          </a:p>
          <a:p>
            <a:pPr marL="0" indent="0"/>
            <a:r>
              <a:rPr lang="en-US" sz="2000" dirty="0"/>
              <a:t>Move: Ron Porat			Second: Bin Tian</a:t>
            </a:r>
          </a:p>
          <a:p>
            <a:pPr marL="0" indent="0"/>
            <a:r>
              <a:rPr lang="en-US" sz="2000" dirty="0"/>
              <a:t>Discussion: Yes, discussion.</a:t>
            </a:r>
            <a:endParaRPr lang="en-US" sz="2000" b="0" dirty="0"/>
          </a:p>
          <a:p>
            <a:r>
              <a:rPr lang="en-US" sz="2000" dirty="0"/>
              <a:t>Preliminary Result: 59Y, 52N, 36A (fails)</a:t>
            </a:r>
          </a:p>
          <a:p>
            <a:r>
              <a:rPr lang="en-US" sz="2000" dirty="0">
                <a:highlight>
                  <a:srgbClr val="FF0000"/>
                </a:highlight>
              </a:rPr>
              <a:t>Result: 59Y, 51N, 32A (fails)</a:t>
            </a:r>
          </a:p>
          <a:p>
            <a:endParaRPr lang="en-US" sz="2000" dirty="0"/>
          </a:p>
          <a:p>
            <a:endParaRPr lang="en-US" sz="2000" dirty="0"/>
          </a:p>
        </p:txBody>
      </p:sp>
      <p:sp>
        <p:nvSpPr>
          <p:cNvPr id="4" name="Slide Number Placeholder 3">
            <a:extLst>
              <a:ext uri="{FF2B5EF4-FFF2-40B4-BE49-F238E27FC236}">
                <a16:creationId xmlns:a16="http://schemas.microsoft.com/office/drawing/2014/main" id="{6F89643D-7737-4D31-A467-CFC0F2D3B55A}"/>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0EB48503-8E82-4E4C-9D15-55C4F24E31E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7BB525-EE7F-4C51-8BE0-393D369B8284}"/>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9983699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48575-6ABD-4C8E-9393-0C69F02EF9AE}"/>
              </a:ext>
            </a:extLst>
          </p:cNvPr>
          <p:cNvSpPr>
            <a:spLocks noGrp="1"/>
          </p:cNvSpPr>
          <p:nvPr>
            <p:ph type="title"/>
          </p:nvPr>
        </p:nvSpPr>
        <p:spPr/>
        <p:txBody>
          <a:bodyPr/>
          <a:lstStyle/>
          <a:p>
            <a:r>
              <a:rPr lang="en-US" dirty="0"/>
              <a:t>Motion 208</a:t>
            </a:r>
          </a:p>
        </p:txBody>
      </p:sp>
      <p:sp>
        <p:nvSpPr>
          <p:cNvPr id="3" name="Content Placeholder 2">
            <a:extLst>
              <a:ext uri="{FF2B5EF4-FFF2-40B4-BE49-F238E27FC236}">
                <a16:creationId xmlns:a16="http://schemas.microsoft.com/office/drawing/2014/main" id="{34CAE84E-C0A2-4929-B65F-D31AB04C76F9}"/>
              </a:ext>
            </a:extLst>
          </p:cNvPr>
          <p:cNvSpPr>
            <a:spLocks noGrp="1"/>
          </p:cNvSpPr>
          <p:nvPr>
            <p:ph idx="1"/>
          </p:nvPr>
        </p:nvSpPr>
        <p:spPr/>
        <p:txBody>
          <a:bodyPr/>
          <a:lstStyle/>
          <a:p>
            <a:r>
              <a:rPr lang="en-US" sz="2000" dirty="0"/>
              <a:t>Move to add the following to 9.3.1.22.1.3 (above Table 9-29j4):</a:t>
            </a:r>
          </a:p>
          <a:p>
            <a:pPr>
              <a:buFont typeface="Arial" panose="020B0604020202020204" pitchFamily="34" charset="0"/>
              <a:buChar char="•"/>
            </a:pPr>
            <a:r>
              <a:rPr lang="en-US" sz="2000" dirty="0"/>
              <a:t>Bits B25-B30, B32-B36 of the Special User Info field are set to ‘0 1 1 1 1 0 1 1 0 1 1’ if dot11EHTBaseLineFeaturesImplementedOnly equals to true</a:t>
            </a:r>
          </a:p>
          <a:p>
            <a:endParaRPr lang="en-US" sz="2000" dirty="0"/>
          </a:p>
          <a:p>
            <a:pPr marL="0" indent="0"/>
            <a:r>
              <a:rPr lang="en-US" sz="2000" dirty="0"/>
              <a:t>Move: Shimi Shilo			Second: Yan Xin</a:t>
            </a:r>
          </a:p>
          <a:p>
            <a:pPr marL="0" indent="0"/>
            <a:r>
              <a:rPr lang="en-US" sz="2000" dirty="0"/>
              <a:t>Discussion: Yes, discussion.</a:t>
            </a:r>
            <a:endParaRPr lang="en-US" sz="2000" b="0" dirty="0"/>
          </a:p>
          <a:p>
            <a:r>
              <a:rPr lang="en-US" sz="2000" dirty="0"/>
              <a:t>Preliminary Result: 65Y, 66N, 32A (fails) </a:t>
            </a:r>
          </a:p>
          <a:p>
            <a:r>
              <a:rPr lang="en-US" sz="2000" dirty="0">
                <a:highlight>
                  <a:srgbClr val="FF0000"/>
                </a:highlight>
              </a:rPr>
              <a:t>Result: 62Y, 66N, 31A (fails)</a:t>
            </a:r>
          </a:p>
          <a:p>
            <a:endParaRPr lang="en-US" sz="2000" dirty="0"/>
          </a:p>
          <a:p>
            <a:endParaRPr lang="en-US" sz="2000" dirty="0"/>
          </a:p>
        </p:txBody>
      </p:sp>
      <p:sp>
        <p:nvSpPr>
          <p:cNvPr id="4" name="Slide Number Placeholder 3">
            <a:extLst>
              <a:ext uri="{FF2B5EF4-FFF2-40B4-BE49-F238E27FC236}">
                <a16:creationId xmlns:a16="http://schemas.microsoft.com/office/drawing/2014/main" id="{6F89643D-7737-4D31-A467-CFC0F2D3B55A}"/>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0EB48503-8E82-4E4C-9D15-55C4F24E31E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7BB525-EE7F-4C51-8BE0-393D369B8284}"/>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1205446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209</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hlinkClick r:id="rId2"/>
              </a:rPr>
              <a:t>80r9</a:t>
            </a:r>
            <a:r>
              <a:rPr lang="en-US" sz="1400" dirty="0"/>
              <a:t>,</a:t>
            </a:r>
          </a:p>
          <a:p>
            <a:pPr marL="0" indent="0"/>
            <a:endParaRPr lang="en-US" sz="1600" dirty="0"/>
          </a:p>
          <a:p>
            <a:pPr marL="0" indent="0"/>
            <a:r>
              <a:rPr lang="en-US" sz="1600" dirty="0"/>
              <a:t>Move: Ming Gan		Second: Ross Jian Yu</a:t>
            </a:r>
          </a:p>
          <a:p>
            <a:pPr marL="0" indent="0"/>
            <a:r>
              <a:rPr lang="en-US" sz="1600" dirty="0"/>
              <a:t>Discussion: Brief overview provided by author.</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This is proposed draft text (PDTs) that obtained ≥ 75% support during the straw poll phase and that have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2063922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30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Tree>
    <p:extLst>
      <p:ext uri="{BB962C8B-B14F-4D97-AF65-F5344CB8AC3E}">
        <p14:creationId xmlns:p14="http://schemas.microsoft.com/office/powerpoint/2010/main" val="350676218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209</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PHY: </a:t>
            </a:r>
            <a:r>
              <a:rPr lang="en-US" sz="1400" dirty="0">
                <a:hlinkClick r:id="rId2"/>
              </a:rPr>
              <a:t>916r1</a:t>
            </a:r>
            <a:r>
              <a:rPr lang="en-US" sz="1400" dirty="0"/>
              <a:t>, </a:t>
            </a:r>
            <a:r>
              <a:rPr lang="en-US" sz="1400" dirty="0">
                <a:hlinkClick r:id="rId3"/>
              </a:rPr>
              <a:t>907r1</a:t>
            </a:r>
            <a:r>
              <a:rPr lang="en-US" sz="1400" dirty="0"/>
              <a:t>, </a:t>
            </a:r>
            <a:r>
              <a:rPr lang="en-US" sz="1400" dirty="0">
                <a:hlinkClick r:id="rId4"/>
              </a:rPr>
              <a:t>886r3</a:t>
            </a:r>
            <a:endParaRPr lang="en-US" sz="1400" dirty="0"/>
          </a:p>
          <a:p>
            <a:pPr marL="0" indent="0"/>
            <a:endParaRPr lang="en-US" sz="1600" dirty="0"/>
          </a:p>
          <a:p>
            <a:pPr marL="0" indent="0"/>
            <a:r>
              <a:rPr lang="en-US" sz="1600" dirty="0"/>
              <a:t>Move: Edward Au			Second: Xiaogang Chen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2531139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210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1977 in </a:t>
            </a:r>
            <a:r>
              <a:rPr lang="en-US" sz="1200" b="0" dirty="0">
                <a:hlinkClick r:id="rId2"/>
              </a:rPr>
              <a:t>340r11</a:t>
            </a:r>
            <a:r>
              <a:rPr lang="en-US" sz="1200" b="0" dirty="0"/>
              <a:t> </a:t>
            </a:r>
            <a:r>
              <a:rPr lang="en-US" sz="1200" b="0" i="1" dirty="0"/>
              <a:t>[1 CID]</a:t>
            </a:r>
          </a:p>
          <a:p>
            <a:pPr marL="285750" indent="-285750">
              <a:buFont typeface="Arial" panose="020B0604020202020204" pitchFamily="34" charset="0"/>
              <a:buChar char="•"/>
            </a:pPr>
            <a:r>
              <a:rPr lang="en-US" sz="1200" b="0" dirty="0"/>
              <a:t>1083, 1175, 1215, 1433, 1660, 1698, 1699, 1794, 1821, 2116, 2138, 2553, 2748, 3409 in </a:t>
            </a:r>
            <a:r>
              <a:rPr lang="en-US" sz="1200" b="0" dirty="0">
                <a:hlinkClick r:id="rId3"/>
              </a:rPr>
              <a:t>498r4</a:t>
            </a:r>
            <a:r>
              <a:rPr lang="en-US" sz="1200" b="0" dirty="0"/>
              <a:t> </a:t>
            </a:r>
            <a:r>
              <a:rPr lang="en-US" sz="1200" b="0" i="1" dirty="0"/>
              <a:t>[14 CIDs]</a:t>
            </a:r>
          </a:p>
          <a:p>
            <a:pPr marL="285750" indent="-285750">
              <a:buFont typeface="Arial" panose="020B0604020202020204" pitchFamily="34" charset="0"/>
              <a:buChar char="•"/>
            </a:pPr>
            <a:r>
              <a:rPr lang="en-US" sz="1200" b="0" dirty="0"/>
              <a:t>1809, 2368 in </a:t>
            </a:r>
            <a:r>
              <a:rPr lang="en-US" sz="1200" b="0" dirty="0">
                <a:hlinkClick r:id="rId4"/>
              </a:rPr>
              <a:t>544r0</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2277, 2278, 3241, 2078, 2080, 2077, 2079, 2076, 2081 in </a:t>
            </a:r>
            <a:r>
              <a:rPr lang="en-US" sz="1200" b="0" dirty="0">
                <a:hlinkClick r:id="rId5"/>
              </a:rPr>
              <a:t>423r1</a:t>
            </a:r>
            <a:r>
              <a:rPr lang="en-US" sz="1200" b="0" dirty="0"/>
              <a:t> </a:t>
            </a:r>
            <a:r>
              <a:rPr lang="en-US" sz="1200" b="0" i="1" dirty="0"/>
              <a:t>[9 CIDs]</a:t>
            </a:r>
          </a:p>
          <a:p>
            <a:pPr marL="285750" indent="-285750">
              <a:buFont typeface="Arial" panose="020B0604020202020204" pitchFamily="34" charset="0"/>
              <a:buChar char="•"/>
            </a:pPr>
            <a:r>
              <a:rPr lang="en-US" sz="1200" b="0" dirty="0"/>
              <a:t>1195, 1444, 1882, 2516, 3379, 1497, 1001 in </a:t>
            </a:r>
            <a:r>
              <a:rPr lang="en-US" sz="1200" b="0" dirty="0">
                <a:hlinkClick r:id="rId6"/>
              </a:rPr>
              <a:t>480r5</a:t>
            </a:r>
            <a:r>
              <a:rPr lang="en-US" sz="1200" b="0" dirty="0"/>
              <a:t> </a:t>
            </a:r>
            <a:r>
              <a:rPr lang="en-US" sz="1200" b="0" i="1" dirty="0"/>
              <a:t>[7 CIDs]</a:t>
            </a:r>
          </a:p>
          <a:p>
            <a:pPr marL="0" indent="0"/>
            <a:endParaRPr lang="en-US" sz="1400" dirty="0"/>
          </a:p>
          <a:p>
            <a:pPr marL="0" indent="0"/>
            <a:r>
              <a:rPr lang="en-US" sz="1400" dirty="0"/>
              <a:t>Move: Edward Au 				Second: George Cherian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86324621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211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1664, 2825, 2883 in </a:t>
            </a:r>
            <a:r>
              <a:rPr lang="en-US" sz="1200" b="0" dirty="0">
                <a:hlinkClick r:id="rId2"/>
              </a:rPr>
              <a:t>434r1</a:t>
            </a:r>
            <a:r>
              <a:rPr lang="en-US" sz="1200" b="0" dirty="0"/>
              <a:t> </a:t>
            </a:r>
            <a:r>
              <a:rPr lang="en-US" sz="1200" b="0" i="1" dirty="0"/>
              <a:t>[3 CIDs]</a:t>
            </a:r>
          </a:p>
          <a:p>
            <a:pPr marL="285750" indent="-285750">
              <a:buFont typeface="Arial" panose="020B0604020202020204" pitchFamily="34" charset="0"/>
              <a:buChar char="•"/>
            </a:pPr>
            <a:r>
              <a:rPr lang="en-US" sz="1200" b="0" dirty="0"/>
              <a:t>1013, 1237, 1900, 2510, 2848, 3012 in </a:t>
            </a:r>
            <a:r>
              <a:rPr lang="en-US" sz="1200" b="0" dirty="0">
                <a:hlinkClick r:id="rId3"/>
              </a:rPr>
              <a:t>633r2</a:t>
            </a:r>
            <a:r>
              <a:rPr lang="en-US" sz="1200" b="0" dirty="0"/>
              <a:t> </a:t>
            </a:r>
            <a:r>
              <a:rPr lang="en-US" sz="1200" b="0" i="1" dirty="0"/>
              <a:t>[6 CIDs]</a:t>
            </a:r>
          </a:p>
          <a:p>
            <a:pPr marL="0" indent="0"/>
            <a:endParaRPr lang="en-US" sz="1400" dirty="0"/>
          </a:p>
          <a:p>
            <a:pPr marL="0" indent="0"/>
            <a:r>
              <a:rPr lang="en-US" sz="1400" dirty="0"/>
              <a:t>Move: Edward Au				Second: Carol Ansley  </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8233353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212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1086, 1667, 1936, 2147, 2148, 2180, 3120, 3151, 2541, and Mark’s comments in 35.2.1.2 in </a:t>
            </a:r>
            <a:r>
              <a:rPr lang="en-US" sz="1200" b="0" dirty="0">
                <a:solidFill>
                  <a:srgbClr val="6B9F25"/>
                </a:solidFill>
                <a:hlinkClick r:id="rId2">
                  <a:extLst>
                    <a:ext uri="{A12FA001-AC4F-418D-AE19-62706E023703}">
                      <ahyp:hlinkClr xmlns:ahyp="http://schemas.microsoft.com/office/drawing/2018/hyperlinkcolor" val="tx"/>
                    </a:ext>
                  </a:extLst>
                </a:hlinkClick>
              </a:rPr>
              <a:t>455</a:t>
            </a:r>
            <a:r>
              <a:rPr lang="en-US" sz="1200" b="0" dirty="0">
                <a:solidFill>
                  <a:srgbClr val="FF0000"/>
                </a:solidFill>
                <a:hlinkClick r:id="rId2">
                  <a:extLst>
                    <a:ext uri="{A12FA001-AC4F-418D-AE19-62706E023703}">
                      <ahyp:hlinkClr xmlns:ahyp="http://schemas.microsoft.com/office/drawing/2018/hyperlinkcolor" val="tx"/>
                    </a:ext>
                  </a:extLst>
                </a:hlinkClick>
              </a:rPr>
              <a:t>r9</a:t>
            </a:r>
            <a:r>
              <a:rPr lang="en-US" sz="1200" b="0" dirty="0"/>
              <a:t> </a:t>
            </a:r>
            <a:r>
              <a:rPr lang="en-US" sz="1200" b="0" i="1" dirty="0"/>
              <a:t>[9 CIDs]</a:t>
            </a:r>
          </a:p>
          <a:p>
            <a:pPr marL="285750" indent="-285750">
              <a:buFont typeface="Arial" panose="020B0604020202020204" pitchFamily="34" charset="0"/>
              <a:buChar char="•"/>
            </a:pPr>
            <a:r>
              <a:rPr lang="en-US" sz="1200" b="0" dirty="0"/>
              <a:t>1087</a:t>
            </a:r>
            <a:r>
              <a:rPr lang="en-US" sz="1200" b="0" i="1" dirty="0"/>
              <a:t> </a:t>
            </a:r>
            <a:r>
              <a:rPr lang="en-US" sz="1200" b="0" dirty="0"/>
              <a:t>in </a:t>
            </a:r>
            <a:r>
              <a:rPr lang="en-US" sz="1200" b="0" dirty="0">
                <a:hlinkClick r:id="rId3"/>
              </a:rPr>
              <a:t>538r5</a:t>
            </a:r>
            <a:r>
              <a:rPr lang="en-US" sz="1200" b="0" dirty="0"/>
              <a:t> </a:t>
            </a:r>
            <a:r>
              <a:rPr lang="en-US" sz="1200" b="0" i="1" dirty="0"/>
              <a:t>[1 CID]</a:t>
            </a:r>
          </a:p>
          <a:p>
            <a:pPr marL="0" indent="0"/>
            <a:endParaRPr lang="en-US" sz="1400" dirty="0"/>
          </a:p>
          <a:p>
            <a:pPr marL="0" indent="0"/>
            <a:r>
              <a:rPr lang="en-US" sz="1400" dirty="0"/>
              <a:t>Move: Edward Au 				Second: Yanjun Sun </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93112295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212a (to amend)</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amend Motion 212 by replacing </a:t>
            </a:r>
            <a:r>
              <a:rPr lang="en-US" sz="1400" dirty="0">
                <a:hlinkClick r:id="rId2"/>
              </a:rPr>
              <a:t>455r7</a:t>
            </a:r>
            <a:r>
              <a:rPr lang="en-US" sz="1400" dirty="0"/>
              <a:t> with </a:t>
            </a:r>
            <a:r>
              <a:rPr lang="en-US" sz="1400" dirty="0">
                <a:hlinkClick r:id="rId3"/>
              </a:rPr>
              <a:t>455r9</a:t>
            </a:r>
            <a:r>
              <a:rPr lang="en-US" sz="1400" dirty="0"/>
              <a:t> in the first bullet (bullet shown below):</a:t>
            </a:r>
          </a:p>
          <a:p>
            <a:pPr marL="285750" indent="-285750">
              <a:buFont typeface="Arial" panose="020B0604020202020204" pitchFamily="34" charset="0"/>
              <a:buChar char="•"/>
            </a:pPr>
            <a:r>
              <a:rPr lang="en-US" sz="1200" b="0" dirty="0"/>
              <a:t>1086, 1667, 1936, 2147, 2148, 2180, 3120, 3151, 2541, and Mark’s comments in 35.2.1.2 in </a:t>
            </a:r>
            <a:r>
              <a:rPr lang="en-US" sz="1200" b="0" dirty="0">
                <a:solidFill>
                  <a:srgbClr val="6B9F25"/>
                </a:solidFill>
                <a:hlinkClick r:id="rId3">
                  <a:extLst>
                    <a:ext uri="{A12FA001-AC4F-418D-AE19-62706E023703}">
                      <ahyp:hlinkClr xmlns:ahyp="http://schemas.microsoft.com/office/drawing/2018/hyperlinkcolor" val="tx"/>
                    </a:ext>
                  </a:extLst>
                </a:hlinkClick>
              </a:rPr>
              <a:t>455r</a:t>
            </a:r>
            <a:r>
              <a:rPr lang="en-US" sz="1200" b="0" dirty="0">
                <a:solidFill>
                  <a:srgbClr val="FF0000"/>
                </a:solidFill>
                <a:hlinkClick r:id="rId3">
                  <a:extLst>
                    <a:ext uri="{A12FA001-AC4F-418D-AE19-62706E023703}">
                      <ahyp:hlinkClr xmlns:ahyp="http://schemas.microsoft.com/office/drawing/2018/hyperlinkcolor" val="tx"/>
                    </a:ext>
                  </a:extLst>
                </a:hlinkClick>
              </a:rPr>
              <a:t>9</a:t>
            </a:r>
            <a:r>
              <a:rPr lang="en-US" sz="1200" b="0" dirty="0"/>
              <a:t> </a:t>
            </a:r>
            <a:r>
              <a:rPr lang="en-US" sz="1200" b="0" i="1" dirty="0"/>
              <a:t>[9 CIDs]</a:t>
            </a:r>
          </a:p>
          <a:p>
            <a:pPr marL="0" indent="0"/>
            <a:endParaRPr lang="en-US" sz="1400" dirty="0"/>
          </a:p>
          <a:p>
            <a:pPr marL="0" indent="0"/>
            <a:r>
              <a:rPr lang="en-US" sz="1400" dirty="0"/>
              <a:t>Move: George Cherian				Second: Yanjun Sun</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13237865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Tree>
    <p:extLst>
      <p:ext uri="{BB962C8B-B14F-4D97-AF65-F5344CB8AC3E}">
        <p14:creationId xmlns:p14="http://schemas.microsoft.com/office/powerpoint/2010/main" val="1635440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Teleconferences Nov-Jan: </a:t>
            </a:r>
            <a:r>
              <a:rPr lang="en-US" sz="1800" dirty="0">
                <a:solidFill>
                  <a:srgbClr val="6B9F25"/>
                </a:solidFill>
                <a:hlinkClick r:id="rId2"/>
              </a:rPr>
              <a:t>https://mentor.ieee.org/802.11/dcn/20/11-20-1786-08-00be-nov-jan-tgbe-teleconference-minutes.docx</a:t>
            </a:r>
            <a:endParaRPr lang="en-US" sz="1800" dirty="0">
              <a:solidFill>
                <a:srgbClr val="6B9F25"/>
              </a:solidFill>
            </a:endParaRPr>
          </a:p>
          <a:p>
            <a:endParaRPr lang="en-US" sz="1800" dirty="0"/>
          </a:p>
          <a:p>
            <a:endParaRPr lang="en-US" sz="1800" dirty="0"/>
          </a:p>
          <a:p>
            <a:r>
              <a:rPr lang="en-US" sz="1800" dirty="0"/>
              <a:t>Move: Dennis Sundman			Second: Michael Montemurro	</a:t>
            </a:r>
          </a:p>
          <a:p>
            <a:r>
              <a:rPr lang="en-US" sz="1800" dirty="0"/>
              <a:t>Discussion: None.</a:t>
            </a:r>
          </a:p>
          <a:p>
            <a:r>
              <a:rPr lang="en-US" sz="1800" dirty="0"/>
              <a:t>Result: </a:t>
            </a:r>
            <a:r>
              <a:rPr lang="en-US" sz="1800" dirty="0">
                <a:highlight>
                  <a:srgbClr val="00FF00"/>
                </a:highlight>
              </a:rPr>
              <a:t>Approved with unanimous consent.</a:t>
            </a:r>
          </a:p>
          <a:p>
            <a:endParaRPr lang="en-US"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9</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67618054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Plenary: </a:t>
            </a:r>
            <a:r>
              <a:rPr lang="en-US" sz="1800" dirty="0">
                <a:solidFill>
                  <a:srgbClr val="6B9F25"/>
                </a:solidFill>
                <a:hlinkClick r:id="rId2"/>
              </a:rPr>
              <a:t>https://mentor.ieee.org/802.11/dcn/21/11-21-0902-00-00be-tgbe-may-2021-meeting-minutes.docx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hlinkClick r:id="rId3"/>
              </a:rPr>
              <a:t>https://mentor.ieee.org/802.11/dcn/21/11-21-0922-05-00be-may-july-tgbe-teleconference-minutes.docx</a:t>
            </a:r>
            <a:endParaRPr lang="en-US" sz="1800" dirty="0"/>
          </a:p>
          <a:p>
            <a:pPr lvl="1">
              <a:buFont typeface="Arial" panose="020B0604020202020204" pitchFamily="34" charset="0"/>
              <a:buChar char="•"/>
            </a:pPr>
            <a:endParaRPr lang="en-US" sz="1800" dirty="0">
              <a:cs typeface="+mn-cs"/>
            </a:endParaRPr>
          </a:p>
          <a:p>
            <a:endParaRPr lang="en-US" sz="1800" dirty="0"/>
          </a:p>
          <a:p>
            <a:r>
              <a:rPr lang="en-US" sz="1800" dirty="0"/>
              <a:t>Move: Dennis Sundman				Second: Rojan Chitrakar</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90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39299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dirty="0">
                <a:hlinkClick r:id="rId2"/>
              </a:rPr>
              <a:t>467r2</a:t>
            </a:r>
            <a:endParaRPr lang="en-US" sz="1400" dirty="0"/>
          </a:p>
          <a:p>
            <a:pPr lvl="1">
              <a:buFont typeface="Arial" panose="020B0604020202020204" pitchFamily="34" charset="0"/>
              <a:buChar char="•"/>
            </a:pPr>
            <a:r>
              <a:rPr lang="en-US" sz="1400" dirty="0"/>
              <a:t>PHY: </a:t>
            </a:r>
            <a:r>
              <a:rPr lang="en-US" sz="1400" dirty="0">
                <a:hlinkClick r:id="rId3"/>
              </a:rPr>
              <a:t>995r1</a:t>
            </a:r>
            <a:r>
              <a:rPr lang="en-US" sz="1400" dirty="0"/>
              <a:t>, </a:t>
            </a:r>
            <a:r>
              <a:rPr lang="en-US" sz="1400" dirty="0">
                <a:hlinkClick r:id="rId4"/>
              </a:rPr>
              <a:t>1003r0</a:t>
            </a:r>
            <a:endParaRPr lang="en-US" sz="1400" dirty="0"/>
          </a:p>
          <a:p>
            <a:pPr lvl="1">
              <a:buFont typeface="Arial" panose="020B0604020202020204" pitchFamily="34" charset="0"/>
              <a:buChar char="•"/>
            </a:pPr>
            <a:r>
              <a:rPr lang="en-US" sz="1400" dirty="0"/>
              <a:t>Joint: </a:t>
            </a:r>
            <a:r>
              <a:rPr lang="en-US" sz="1400" dirty="0">
                <a:hlinkClick r:id="rId5"/>
              </a:rPr>
              <a:t>960r1</a:t>
            </a:r>
            <a:r>
              <a:rPr lang="en-US" sz="1400" dirty="0"/>
              <a:t>, </a:t>
            </a:r>
            <a:r>
              <a:rPr lang="en-US" sz="1400" dirty="0">
                <a:hlinkClick r:id="rId6"/>
              </a:rPr>
              <a:t>991r3</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Edward Au		Second: Bin Tian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1200021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214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1110, 1112, 1721, 1722, 1820, 2257, 2258, 2264, 2265, 2266, 2274, 3345 in </a:t>
            </a:r>
            <a:r>
              <a:rPr lang="en-US" sz="1400" b="0" dirty="0">
                <a:hlinkClick r:id="rId2"/>
              </a:rPr>
              <a:t>510r5</a:t>
            </a:r>
            <a:r>
              <a:rPr lang="en-US" sz="1400" b="0" dirty="0"/>
              <a:t> </a:t>
            </a:r>
            <a:r>
              <a:rPr lang="en-US" sz="1400" b="0" i="1" dirty="0"/>
              <a:t>[12 CIDs]</a:t>
            </a:r>
          </a:p>
          <a:p>
            <a:pPr marL="285750" indent="-285750">
              <a:buFont typeface="Arial" panose="020B0604020202020204" pitchFamily="34" charset="0"/>
              <a:buChar char="•"/>
            </a:pPr>
            <a:r>
              <a:rPr lang="en-US" sz="1400" b="0" dirty="0"/>
              <a:t>1482, 1661, 2141, 2259, 2455, 2958 in </a:t>
            </a:r>
            <a:r>
              <a:rPr lang="en-US" sz="1400" b="0" dirty="0">
                <a:hlinkClick r:id="rId3"/>
              </a:rPr>
              <a:t>530r5</a:t>
            </a:r>
            <a:r>
              <a:rPr lang="en-US" sz="1400" b="0" dirty="0"/>
              <a:t> </a:t>
            </a:r>
            <a:r>
              <a:rPr lang="en-US" sz="1400" b="0" i="1" dirty="0"/>
              <a:t>[6 CIDs]</a:t>
            </a:r>
          </a:p>
          <a:p>
            <a:pPr marL="285750" indent="-285750">
              <a:buFont typeface="Arial" panose="020B0604020202020204" pitchFamily="34" charset="0"/>
              <a:buChar char="•"/>
            </a:pPr>
            <a:r>
              <a:rPr lang="en-US" sz="1400" b="0" dirty="0"/>
              <a:t>1028, 2505, 2594 in </a:t>
            </a:r>
            <a:r>
              <a:rPr lang="en-US" sz="1400" b="0" dirty="0">
                <a:hlinkClick r:id="rId4"/>
              </a:rPr>
              <a:t>300r3</a:t>
            </a:r>
            <a:r>
              <a:rPr lang="en-US" sz="1400" b="0" dirty="0"/>
              <a:t> </a:t>
            </a:r>
            <a:r>
              <a:rPr lang="en-US" sz="1400" b="0" i="1" dirty="0"/>
              <a:t>[3 CIDs]</a:t>
            </a:r>
          </a:p>
          <a:p>
            <a:pPr marL="285750" indent="-285750">
              <a:buFont typeface="Arial" panose="020B0604020202020204" pitchFamily="34" charset="0"/>
              <a:buChar char="•"/>
            </a:pPr>
            <a:r>
              <a:rPr lang="en-US" sz="1400" b="0" strike="sngStrike" dirty="0">
                <a:solidFill>
                  <a:srgbClr val="FF0000"/>
                </a:solidFill>
              </a:rPr>
              <a:t>2236,</a:t>
            </a:r>
            <a:r>
              <a:rPr lang="en-US" sz="1400" b="0" dirty="0">
                <a:solidFill>
                  <a:schemeClr val="tx1"/>
                </a:solidFill>
              </a:rPr>
              <a:t> 2235, 1000, 2118, 2238, 2263, 3006, 2900, 1762, 3415, 2091 in </a:t>
            </a:r>
            <a:r>
              <a:rPr lang="en-US" sz="1400" b="0" dirty="0">
                <a:solidFill>
                  <a:schemeClr val="tx1"/>
                </a:solidFill>
                <a:hlinkClick r:id="rId5">
                  <a:extLst>
                    <a:ext uri="{A12FA001-AC4F-418D-AE19-62706E023703}">
                      <ahyp:hlinkClr xmlns:ahyp="http://schemas.microsoft.com/office/drawing/2018/hyperlinkcolor" val="tx"/>
                    </a:ext>
                  </a:extLst>
                </a:hlinkClick>
              </a:rPr>
              <a:t>700r1</a:t>
            </a:r>
            <a:r>
              <a:rPr lang="en-US" sz="1400" b="0" dirty="0">
                <a:solidFill>
                  <a:schemeClr val="tx1"/>
                </a:solidFill>
              </a:rPr>
              <a:t> </a:t>
            </a:r>
            <a:r>
              <a:rPr lang="en-US" sz="1400" b="0" i="1" dirty="0">
                <a:solidFill>
                  <a:schemeClr val="tx1"/>
                </a:solidFill>
              </a:rPr>
              <a:t>[1</a:t>
            </a:r>
            <a:r>
              <a:rPr lang="en-US" sz="1400" b="0" i="1" u="sng" dirty="0">
                <a:solidFill>
                  <a:srgbClr val="FF0000"/>
                </a:solidFill>
              </a:rPr>
              <a:t>0</a:t>
            </a:r>
            <a:r>
              <a:rPr lang="en-US" sz="1400" b="0" i="1" strike="sngStrike" dirty="0">
                <a:solidFill>
                  <a:srgbClr val="FF0000"/>
                </a:solidFill>
              </a:rPr>
              <a:t>1</a:t>
            </a:r>
            <a:r>
              <a:rPr lang="en-US" sz="1400" b="0" i="1" dirty="0">
                <a:solidFill>
                  <a:schemeClr val="tx1"/>
                </a:solidFill>
              </a:rPr>
              <a:t> CIDs]</a:t>
            </a:r>
          </a:p>
          <a:p>
            <a:pPr marL="285750" indent="-285750">
              <a:buFont typeface="Arial" panose="020B0604020202020204" pitchFamily="34" charset="0"/>
              <a:buChar char="•"/>
            </a:pPr>
            <a:r>
              <a:rPr lang="en-US" sz="1400" b="0" dirty="0"/>
              <a:t>1851, 1810, 2894, 1211, 1166, 1025, 2896, 1848, 1849, 2897, 1847 in </a:t>
            </a:r>
            <a:r>
              <a:rPr lang="en-US" sz="1400" b="0" dirty="0">
                <a:hlinkClick r:id="rId6"/>
              </a:rPr>
              <a:t>435r3</a:t>
            </a:r>
            <a:r>
              <a:rPr lang="en-US" sz="1400" b="0" dirty="0"/>
              <a:t> [11 CIDs]</a:t>
            </a:r>
          </a:p>
          <a:p>
            <a:pPr marL="0" indent="0"/>
            <a:endParaRPr lang="en-US" sz="1400" dirty="0"/>
          </a:p>
          <a:p>
            <a:pPr marL="0" indent="0"/>
            <a:r>
              <a:rPr lang="en-US" sz="1400" dirty="0"/>
              <a:t>Move:  Subir Das				Second: Mike Montemurro</a:t>
            </a:r>
          </a:p>
          <a:p>
            <a:pPr marL="0" indent="0"/>
            <a:r>
              <a:rPr lang="en-US" sz="1400" dirty="0"/>
              <a:t>Discussion: Some discussion.</a:t>
            </a:r>
          </a:p>
          <a:p>
            <a:r>
              <a:rPr lang="en-US" sz="1400" dirty="0"/>
              <a:t>Preliminary Result: 91Y, 1N, 38A (passes).</a:t>
            </a:r>
          </a:p>
          <a:p>
            <a:r>
              <a:rPr lang="en-US" sz="1400" dirty="0">
                <a:highlight>
                  <a:srgbClr val="00FF00"/>
                </a:highlight>
              </a:rPr>
              <a:t>Result: 81Y, 1N, 33A (passes).</a:t>
            </a:r>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428587447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215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1194, 1714, 2318, 3253 in </a:t>
            </a:r>
            <a:r>
              <a:rPr lang="en-US" sz="1400" b="0" dirty="0">
                <a:hlinkClick r:id="rId2"/>
              </a:rPr>
              <a:t>523r3</a:t>
            </a:r>
            <a:r>
              <a:rPr lang="en-US" sz="1400" b="0" dirty="0"/>
              <a:t> </a:t>
            </a:r>
            <a:r>
              <a:rPr lang="en-US" sz="1400" b="0" i="1" dirty="0"/>
              <a:t>[4 CIDs]</a:t>
            </a:r>
          </a:p>
          <a:p>
            <a:pPr marL="285750" indent="-285750">
              <a:buFont typeface="Arial" panose="020B0604020202020204" pitchFamily="34" charset="0"/>
              <a:buChar char="•"/>
            </a:pPr>
            <a:r>
              <a:rPr lang="en-US" sz="1400" b="0" dirty="0"/>
              <a:t>2476, 3133 in </a:t>
            </a:r>
            <a:r>
              <a:rPr lang="en-US" sz="1400" b="0" dirty="0">
                <a:hlinkClick r:id="rId3"/>
              </a:rPr>
              <a:t>788r1</a:t>
            </a:r>
            <a:r>
              <a:rPr lang="en-US" sz="1400" b="0" dirty="0"/>
              <a:t> </a:t>
            </a:r>
            <a:r>
              <a:rPr lang="en-US" sz="1400" b="0" i="1" dirty="0"/>
              <a:t>[2 CIDs]	</a:t>
            </a:r>
          </a:p>
          <a:p>
            <a:pPr marL="285750" indent="-285750">
              <a:buFont typeface="Arial" panose="020B0604020202020204" pitchFamily="34" charset="0"/>
              <a:buChar char="•"/>
            </a:pPr>
            <a:r>
              <a:rPr lang="en-US" sz="1400" b="0" dirty="0"/>
              <a:t>1056, 1057, 1730, 1747, 1789, 2319, 2348, 2966, 3153, 3220, 2125, 2479 in </a:t>
            </a:r>
            <a:r>
              <a:rPr lang="en-US" sz="1400" b="0" dirty="0">
                <a:hlinkClick r:id="rId4"/>
              </a:rPr>
              <a:t>499r6</a:t>
            </a:r>
            <a:r>
              <a:rPr lang="en-US" sz="1400" b="0" dirty="0"/>
              <a:t> </a:t>
            </a:r>
            <a:r>
              <a:rPr lang="en-US" sz="1400" b="0" i="1" dirty="0"/>
              <a:t>[12 CIDs]</a:t>
            </a:r>
          </a:p>
          <a:p>
            <a:pPr marL="285750" indent="-285750">
              <a:buFont typeface="Arial" panose="020B0604020202020204" pitchFamily="34" charset="0"/>
              <a:buChar char="•"/>
            </a:pPr>
            <a:r>
              <a:rPr lang="en-US" sz="1400" b="0" dirty="0"/>
              <a:t>2416 in </a:t>
            </a:r>
            <a:r>
              <a:rPr lang="en-US" sz="1400" b="0" dirty="0">
                <a:hlinkClick r:id="rId5"/>
              </a:rPr>
              <a:t>500r5</a:t>
            </a:r>
            <a:r>
              <a:rPr lang="en-US" sz="1400" b="0" dirty="0"/>
              <a:t> </a:t>
            </a:r>
            <a:r>
              <a:rPr lang="en-US" sz="1400" b="0" i="1" dirty="0"/>
              <a:t>[1 CID]</a:t>
            </a:r>
          </a:p>
          <a:p>
            <a:pPr marL="285750" indent="-285750">
              <a:buFont typeface="Arial" panose="020B0604020202020204" pitchFamily="34" charset="0"/>
              <a:buChar char="•"/>
            </a:pPr>
            <a:r>
              <a:rPr lang="en-US" sz="1400" b="0" dirty="0"/>
              <a:t>2239, 2720, 3410, 3417 in </a:t>
            </a:r>
            <a:r>
              <a:rPr lang="en-US" sz="1400" b="0" dirty="0">
                <a:hlinkClick r:id="rId6"/>
              </a:rPr>
              <a:t>577r5</a:t>
            </a:r>
            <a:r>
              <a:rPr lang="en-US" sz="1400" b="0" dirty="0"/>
              <a:t> </a:t>
            </a:r>
            <a:r>
              <a:rPr lang="en-US" sz="1400" b="0" i="1" dirty="0"/>
              <a:t>[4 CIDs]</a:t>
            </a:r>
          </a:p>
          <a:p>
            <a:pPr marL="0" indent="0"/>
            <a:endParaRPr lang="en-US" sz="1400" dirty="0"/>
          </a:p>
          <a:p>
            <a:pPr marL="0" indent="0"/>
            <a:r>
              <a:rPr lang="en-US" sz="1400" dirty="0"/>
              <a:t>Move:  Edward Au				Second:  George Cherian</a:t>
            </a:r>
          </a:p>
          <a:p>
            <a:pPr marL="0" indent="0"/>
            <a:r>
              <a:rPr lang="en-US" sz="1400" dirty="0"/>
              <a:t>Discussion: No discussion.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8675864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216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3017 in </a:t>
            </a:r>
            <a:r>
              <a:rPr lang="en-US" sz="1400" b="0" dirty="0">
                <a:hlinkClick r:id="rId2"/>
              </a:rPr>
              <a:t>569r2</a:t>
            </a:r>
            <a:r>
              <a:rPr lang="en-US" sz="1400" b="0" dirty="0"/>
              <a:t> </a:t>
            </a:r>
            <a:r>
              <a:rPr lang="en-US" sz="1400" b="0" i="1" dirty="0"/>
              <a:t>[1 CID]</a:t>
            </a:r>
          </a:p>
          <a:p>
            <a:pPr marL="0" indent="0"/>
            <a:endParaRPr lang="en-US" sz="1400" dirty="0"/>
          </a:p>
          <a:p>
            <a:pPr marL="0" indent="0"/>
            <a:r>
              <a:rPr lang="en-US" sz="1400" dirty="0"/>
              <a:t>Move: Xiaofei Wang				Second:  Edward Au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75196484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217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1088 in </a:t>
            </a:r>
            <a:r>
              <a:rPr lang="en-US" sz="1400" b="0" dirty="0">
                <a:hlinkClick r:id="rId2"/>
              </a:rPr>
              <a:t>662r4</a:t>
            </a:r>
            <a:r>
              <a:rPr lang="en-US" sz="1400" b="0" dirty="0"/>
              <a:t> </a:t>
            </a:r>
          </a:p>
          <a:p>
            <a:pPr marL="0" indent="0"/>
            <a:endParaRPr lang="en-US" sz="1400" dirty="0"/>
          </a:p>
          <a:p>
            <a:pPr marL="0" indent="0"/>
            <a:r>
              <a:rPr lang="en-US" sz="1400" dirty="0"/>
              <a:t>Move: Jason Y. Guo 			Second: Edward Au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420068327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218</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2000" dirty="0"/>
              <a:t>Move to agree that</a:t>
            </a:r>
          </a:p>
          <a:p>
            <a:pPr marL="285750" indent="-285750">
              <a:buFont typeface="Arial" panose="020B0604020202020204" pitchFamily="34" charset="0"/>
              <a:buChar char="•"/>
            </a:pPr>
            <a:r>
              <a:rPr lang="en-US" sz="2000" dirty="0"/>
              <a:t>For the transmit spectral mask, the absolute PSD floor is defined as a fixed value of -39 dBm/</a:t>
            </a:r>
            <a:r>
              <a:rPr lang="en-US" sz="2000" dirty="0" err="1"/>
              <a:t>MHz.</a:t>
            </a:r>
            <a:endParaRPr lang="en-US" sz="2000" dirty="0"/>
          </a:p>
          <a:p>
            <a:pPr marL="685800" lvl="1">
              <a:buFont typeface="Arial" panose="020B0604020202020204" pitchFamily="34" charset="0"/>
              <a:buChar char="•"/>
            </a:pPr>
            <a:r>
              <a:rPr lang="en-US" sz="1400" dirty="0"/>
              <a:t>This value doesn’t scale with the PPDU BW.</a:t>
            </a:r>
          </a:p>
          <a:p>
            <a:pPr marL="685800" lvl="1">
              <a:buFont typeface="Arial" panose="020B0604020202020204" pitchFamily="34" charset="0"/>
              <a:buChar char="•"/>
            </a:pPr>
            <a:r>
              <a:rPr lang="en-US" sz="1400" dirty="0"/>
              <a:t>This value is applied to 5GHz and 6GHz band.</a:t>
            </a:r>
          </a:p>
          <a:p>
            <a:pPr marL="0" indent="0"/>
            <a:endParaRPr lang="en-US" sz="1400" dirty="0"/>
          </a:p>
          <a:p>
            <a:pPr marL="0" indent="0"/>
            <a:r>
              <a:rPr lang="en-US" sz="1800" dirty="0"/>
              <a:t>Move: Xiaogang Chen				Second: Wook Bong Lee </a:t>
            </a:r>
          </a:p>
          <a:p>
            <a:pPr marL="0" indent="0"/>
            <a:r>
              <a:rPr lang="en-US" sz="1800" dirty="0"/>
              <a:t>Discussion: Some discussion.</a:t>
            </a:r>
          </a:p>
          <a:p>
            <a:r>
              <a:rPr lang="en-US" sz="1800" dirty="0"/>
              <a:t>Preliminary Result: 60Y, 30N, 69A (fails).</a:t>
            </a:r>
          </a:p>
          <a:p>
            <a:r>
              <a:rPr lang="en-US" sz="1800" dirty="0">
                <a:highlight>
                  <a:srgbClr val="FF0000"/>
                </a:highlight>
              </a:rPr>
              <a:t>Result: 54Y, 26N, 65A (fails)</a:t>
            </a:r>
          </a:p>
          <a:p>
            <a:endParaRPr lang="en-US" sz="2000" dirty="0"/>
          </a:p>
          <a:p>
            <a:pPr marL="0" indent="0"/>
            <a:r>
              <a:rPr lang="en-US" sz="2000" i="1" dirty="0"/>
              <a:t>Note: Based on an SP that that is in </a:t>
            </a:r>
            <a:r>
              <a:rPr lang="en-US" sz="2000" i="1" dirty="0">
                <a:hlinkClick r:id="rId2"/>
              </a:rPr>
              <a:t>923r1</a:t>
            </a:r>
            <a:r>
              <a:rPr lang="en-US" sz="2000" i="1" dirty="0"/>
              <a:t>. SP result: 32Y, 1N, 7A. </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2055492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Tree>
    <p:extLst>
      <p:ext uri="{BB962C8B-B14F-4D97-AF65-F5344CB8AC3E}">
        <p14:creationId xmlns:p14="http://schemas.microsoft.com/office/powerpoint/2010/main" val="278598528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219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751013"/>
            <a:ext cx="7770813" cy="4724399"/>
          </a:xfrm>
        </p:spPr>
        <p:txBody>
          <a:bodyPr/>
          <a:lstStyle/>
          <a:p>
            <a:pPr marL="0" indent="0"/>
            <a:r>
              <a:rPr lang="en-US" sz="1600" dirty="0"/>
              <a:t>Whereas CID 2329 should have been deferred, </a:t>
            </a:r>
          </a:p>
          <a:p>
            <a:pPr marL="0" indent="0"/>
            <a:r>
              <a:rPr lang="en-US" sz="1600" dirty="0"/>
              <a:t>Move to reconsider (update) Motion 213 by excluding the incorporation of changes identified by the CID tag 2329 to the TGbe draft, which were provided in </a:t>
            </a:r>
            <a:r>
              <a:rPr lang="en-US" sz="1600" dirty="0">
                <a:hlinkClick r:id="rId2"/>
              </a:rPr>
              <a:t>467r2</a:t>
            </a:r>
            <a:r>
              <a:rPr lang="en-US" sz="1600" dirty="0"/>
              <a:t>.</a:t>
            </a:r>
            <a:endParaRPr lang="en-US" sz="1800" dirty="0"/>
          </a:p>
          <a:p>
            <a:pPr marL="0" indent="0"/>
            <a:endParaRPr lang="en-US" sz="1600" dirty="0"/>
          </a:p>
          <a:p>
            <a:pPr marL="0" indent="0"/>
            <a:r>
              <a:rPr lang="en-US" sz="1600" dirty="0"/>
              <a:t>Move: Yongho Seok		Second: Ming Gan</a:t>
            </a:r>
          </a:p>
          <a:p>
            <a:pPr marL="0" indent="0"/>
            <a:r>
              <a:rPr lang="en-US" sz="1600" dirty="0"/>
              <a:t>Discussion: </a:t>
            </a:r>
            <a:r>
              <a:rPr lang="en-US" sz="1600" i="1" dirty="0"/>
              <a:t>None.</a:t>
            </a:r>
            <a:endParaRPr lang="en-US" sz="1600" b="0" i="1" dirty="0"/>
          </a:p>
          <a:p>
            <a:r>
              <a:rPr lang="en-US" sz="1600" dirty="0">
                <a:highlight>
                  <a:srgbClr val="00FF00"/>
                </a:highlight>
              </a:rPr>
              <a:t>Result: Approved with unanimous consent.</a:t>
            </a:r>
          </a:p>
          <a:p>
            <a:endParaRPr lang="en-US" sz="1600" b="0" dirty="0"/>
          </a:p>
          <a:p>
            <a:r>
              <a:rPr lang="en-US" sz="1600" b="0" dirty="0"/>
              <a:t>Note excerpt of Motion 213: “Move to approve changes to the TGbe draft as specified in the following documents: MAC: </a:t>
            </a:r>
            <a:r>
              <a:rPr lang="en-US" sz="1600" b="0" dirty="0">
                <a:hlinkClick r:id="rId2"/>
              </a:rPr>
              <a:t>467r2</a:t>
            </a:r>
            <a:r>
              <a:rPr lang="en-US" sz="1600" b="0" dirty="0"/>
              <a:t>, …”. Hence, the TGbe editor is instructed to incorporate the changes in 467r2 identified by the remaining CID tags: 1191, 1192, 2096, 2323, 2422, 2423, 2977</a:t>
            </a:r>
          </a:p>
          <a:p>
            <a:pPr marL="0" indent="0"/>
            <a:r>
              <a:rPr lang="en-US" sz="1600" b="0" dirty="0"/>
              <a:t>Note: 467r2 is a CR document and was erroneously listed as a PDT. CID 2329 was deferred 	when the MAC ad-hoc group ran the SP on </a:t>
            </a:r>
            <a:r>
              <a:rPr lang="en-US" sz="1600" b="0" dirty="0">
                <a:hlinkClick r:id="rId2"/>
              </a:rPr>
              <a:t>467r2</a:t>
            </a:r>
            <a:r>
              <a:rPr lang="en-US" sz="1600" b="0" dirty="0"/>
              <a:t> on July 12</a:t>
            </a:r>
            <a:r>
              <a:rPr lang="en-US" sz="1600" b="0" baseline="30000" dirty="0"/>
              <a:t>th</a:t>
            </a:r>
            <a:r>
              <a:rPr lang="en-US" sz="1600" b="0" dirty="0"/>
              <a:t>, 2021. The SP on the 	remaining CIDs of the doc obtained no objection.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48439460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220 (CC36-PHY-1)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8025 in </a:t>
            </a:r>
            <a:r>
              <a:rPr lang="en-US" sz="1200" b="0" dirty="0">
                <a:hlinkClick r:id="rId2"/>
              </a:rPr>
              <a:t>1052r1</a:t>
            </a:r>
            <a:r>
              <a:rPr lang="en-US" sz="1200" b="0" dirty="0"/>
              <a:t> </a:t>
            </a:r>
            <a:r>
              <a:rPr lang="en-US" sz="1200" b="0" i="1" dirty="0"/>
              <a:t>[1 CID]</a:t>
            </a:r>
          </a:p>
          <a:p>
            <a:pPr marL="285750" indent="-285750">
              <a:buFont typeface="Arial" panose="020B0604020202020204" pitchFamily="34" charset="0"/>
              <a:buChar char="•"/>
            </a:pPr>
            <a:r>
              <a:rPr lang="en-US" sz="1200" b="0" dirty="0"/>
              <a:t>4511, 5467 in </a:t>
            </a:r>
            <a:r>
              <a:rPr lang="en-US" sz="1200" b="0" dirty="0">
                <a:hlinkClick r:id="rId3"/>
              </a:rPr>
              <a:t>1053r1</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4516, 4971, 4972, 4973, 4974 in </a:t>
            </a:r>
            <a:r>
              <a:rPr lang="en-US" sz="1200" b="0" dirty="0">
                <a:hlinkClick r:id="rId4"/>
              </a:rPr>
              <a:t>1054r1</a:t>
            </a:r>
            <a:r>
              <a:rPr lang="en-US" sz="1200" b="0" dirty="0"/>
              <a:t> </a:t>
            </a:r>
            <a:r>
              <a:rPr lang="en-US" sz="1200" b="0" i="1" dirty="0"/>
              <a:t>[5 CIDs]</a:t>
            </a:r>
            <a:endParaRPr lang="en-US" sz="1200" b="0" dirty="0"/>
          </a:p>
          <a:p>
            <a:pPr marL="285750" indent="-285750">
              <a:buFont typeface="Arial" panose="020B0604020202020204" pitchFamily="34" charset="0"/>
              <a:buChar char="•"/>
            </a:pPr>
            <a:r>
              <a:rPr lang="en-US" sz="1200" b="0" dirty="0"/>
              <a:t>4546, 7186, 4841, 8094, 7187, 7188, 4842, 6433, 4843, 7476, 7189, 4548, 5474 in </a:t>
            </a:r>
            <a:r>
              <a:rPr lang="en-US" sz="1200" b="0" dirty="0">
                <a:hlinkClick r:id="rId5"/>
              </a:rPr>
              <a:t>1127r2</a:t>
            </a:r>
            <a:r>
              <a:rPr lang="en-US" sz="1200" b="0" dirty="0"/>
              <a:t> </a:t>
            </a:r>
            <a:r>
              <a:rPr lang="en-US" sz="1200" b="0" i="1" dirty="0"/>
              <a:t>[13 CIDs]</a:t>
            </a:r>
            <a:endParaRPr lang="en-US" sz="1200" b="0" dirty="0"/>
          </a:p>
          <a:p>
            <a:pPr marL="285750" indent="-285750">
              <a:buFont typeface="Arial" panose="020B0604020202020204" pitchFamily="34" charset="0"/>
              <a:buChar char="•"/>
            </a:pPr>
            <a:r>
              <a:rPr lang="en-US" sz="1200" b="0" dirty="0"/>
              <a:t>7282, 4914, 7283, 4557, 7284 in </a:t>
            </a:r>
            <a:r>
              <a:rPr lang="en-US" sz="1200" b="0" dirty="0">
                <a:hlinkClick r:id="rId6"/>
              </a:rPr>
              <a:t>1131r0</a:t>
            </a:r>
            <a:r>
              <a:rPr lang="en-US" sz="1200" b="0" dirty="0"/>
              <a:t> </a:t>
            </a:r>
            <a:r>
              <a:rPr lang="en-US" sz="1200" b="0" i="1" dirty="0"/>
              <a:t>[5 CIDs]</a:t>
            </a:r>
            <a:endParaRPr lang="en-US" sz="1200" b="0" dirty="0"/>
          </a:p>
          <a:p>
            <a:pPr marL="0" indent="0"/>
            <a:endParaRPr lang="en-US" sz="1400" dirty="0"/>
          </a:p>
          <a:p>
            <a:pPr marL="0" indent="0"/>
            <a:r>
              <a:rPr lang="en-US" sz="1400" dirty="0"/>
              <a:t>Move: Edward Au 				Second: Bin Tian </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01599126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Template>
  <TotalTime>171432</TotalTime>
  <Words>41147</Words>
  <Application>Microsoft Office PowerPoint</Application>
  <PresentationFormat>On-screen Show (4:3)</PresentationFormat>
  <Paragraphs>3944</Paragraphs>
  <Slides>295</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295</vt:i4>
      </vt:variant>
    </vt:vector>
  </HeadingPairs>
  <TitlesOfParts>
    <vt:vector size="303" baseType="lpstr">
      <vt:lpstr>Arial</vt:lpstr>
      <vt:lpstr>Arial Black</vt:lpstr>
      <vt:lpstr>Calibri</vt:lpstr>
      <vt:lpstr>Consolas</vt:lpstr>
      <vt:lpstr>Symbol</vt:lpstr>
      <vt:lpstr>Times New Roman</vt:lpstr>
      <vt:lpstr>Office Theme</vt:lpstr>
      <vt:lpstr>Document</vt:lpstr>
      <vt:lpstr>TGbe Motions List for Teleconferences</vt:lpstr>
      <vt:lpstr>IEEE 802.11 TGbe: Enhancements for Extremely High Throughput (EHT) WLAN Task Group</vt:lpstr>
      <vt:lpstr>Motions on January 06th </vt:lpstr>
      <vt:lpstr>Motion 146</vt:lpstr>
      <vt:lpstr>Motion 147</vt:lpstr>
      <vt:lpstr>Motion 148</vt:lpstr>
      <vt:lpstr>Motion 149: Motion to Amend</vt:lpstr>
      <vt:lpstr>Motions on January 14th </vt:lpstr>
      <vt:lpstr>Approve TG Minutes</vt:lpstr>
      <vt:lpstr>Motion 150</vt:lpstr>
      <vt:lpstr>Motion 151</vt:lpstr>
      <vt:lpstr>Motions on FEBRUARY 24th </vt:lpstr>
      <vt:lpstr>Motion 152</vt:lpstr>
      <vt:lpstr>Motions on MARCH 10th </vt:lpstr>
      <vt:lpstr>Approve TG Minutes</vt:lpstr>
      <vt:lpstr>Motion 153 (PHY-1)</vt:lpstr>
      <vt:lpstr>Motion 154 (PHY-2)</vt:lpstr>
      <vt:lpstr>Motion 155 (PHY-3)</vt:lpstr>
      <vt:lpstr>Motion 156 (MAC-1)</vt:lpstr>
      <vt:lpstr>Motion 157</vt:lpstr>
      <vt:lpstr>Motion 157-a</vt:lpstr>
      <vt:lpstr>Motion 158 (MAC-2)</vt:lpstr>
      <vt:lpstr>Motion 159 (PHY-4)</vt:lpstr>
      <vt:lpstr>Motion 160 (Joint-1)</vt:lpstr>
      <vt:lpstr>Motions on MARCH 15th </vt:lpstr>
      <vt:lpstr>Motion 161 (PHY-5)</vt:lpstr>
      <vt:lpstr>Motion 162 (PHY-6)</vt:lpstr>
      <vt:lpstr>Motion 163 (MAC-3)</vt:lpstr>
      <vt:lpstr>Motion 164 (Joint-2)</vt:lpstr>
      <vt:lpstr>Motion 165</vt:lpstr>
      <vt:lpstr>Timeline Update Motion</vt:lpstr>
      <vt:lpstr>Motions on April 14th</vt:lpstr>
      <vt:lpstr>Motion 166 (PHY-1)</vt:lpstr>
      <vt:lpstr>Motion 167 (PHY-2)</vt:lpstr>
      <vt:lpstr>Motion 168 (PHY-3)</vt:lpstr>
      <vt:lpstr>Motion 169 (PHY-4)</vt:lpstr>
      <vt:lpstr>Motion 170 (MAC-1)</vt:lpstr>
      <vt:lpstr>Motion 171 (Joint)</vt:lpstr>
      <vt:lpstr>Motion 172</vt:lpstr>
      <vt:lpstr>Motion 173</vt:lpstr>
      <vt:lpstr>Motion 174</vt:lpstr>
      <vt:lpstr>Motions on May 12th</vt:lpstr>
      <vt:lpstr>Approve TG Minutes</vt:lpstr>
      <vt:lpstr>Motion 175 (PHY-1)</vt:lpstr>
      <vt:lpstr>Motion 176 (PHY-2)</vt:lpstr>
      <vt:lpstr>Motion 177 (PHY-3)</vt:lpstr>
      <vt:lpstr>Motion 178 (PHY-4)</vt:lpstr>
      <vt:lpstr>Motion 179 (PHY-5)</vt:lpstr>
      <vt:lpstr>Motion 180 (PHY-6)</vt:lpstr>
      <vt:lpstr>Motion 181 (PHY-7)</vt:lpstr>
      <vt:lpstr>Motion 182 (MAC-1)</vt:lpstr>
      <vt:lpstr>Motion 183 (MAC-2)</vt:lpstr>
      <vt:lpstr>Motion 184 (MAC-3)</vt:lpstr>
      <vt:lpstr>Motion 185 (Joint)</vt:lpstr>
      <vt:lpstr>Motion 186</vt:lpstr>
      <vt:lpstr>Motion 187</vt:lpstr>
      <vt:lpstr>Motions on May 17th</vt:lpstr>
      <vt:lpstr>Motion 188</vt:lpstr>
      <vt:lpstr>Motion 189</vt:lpstr>
      <vt:lpstr>Motion 190</vt:lpstr>
      <vt:lpstr>Motion 191</vt:lpstr>
      <vt:lpstr>Motion 192</vt:lpstr>
      <vt:lpstr>Motion 193</vt:lpstr>
      <vt:lpstr>Motion 194</vt:lpstr>
      <vt:lpstr>Motion 195</vt:lpstr>
      <vt:lpstr>Motion 196</vt:lpstr>
      <vt:lpstr>Final Phase motions</vt:lpstr>
      <vt:lpstr>Motion 197</vt:lpstr>
      <vt:lpstr>Motion 198</vt:lpstr>
      <vt:lpstr>Motion 199</vt:lpstr>
      <vt:lpstr>Motion 200</vt:lpstr>
      <vt:lpstr>Motion 201</vt:lpstr>
      <vt:lpstr>Motion 202</vt:lpstr>
      <vt:lpstr>Motion 203</vt:lpstr>
      <vt:lpstr>WG Motion</vt:lpstr>
      <vt:lpstr>Motions on June 09th</vt:lpstr>
      <vt:lpstr>Motion 204</vt:lpstr>
      <vt:lpstr>Motion 205 (MAC-1)</vt:lpstr>
      <vt:lpstr>Motion 206 (Joint)</vt:lpstr>
      <vt:lpstr>Motion 207</vt:lpstr>
      <vt:lpstr>Motion 208</vt:lpstr>
      <vt:lpstr>Motion 209</vt:lpstr>
      <vt:lpstr>Motions on June 30th</vt:lpstr>
      <vt:lpstr>Motion 209</vt:lpstr>
      <vt:lpstr>Motion 210 (MAC-1)</vt:lpstr>
      <vt:lpstr>Motion 211 (MAC-2)</vt:lpstr>
      <vt:lpstr>Motion 212 (Joint)</vt:lpstr>
      <vt:lpstr>Motion 212a (to amend)</vt:lpstr>
      <vt:lpstr>Motions on July 14th</vt:lpstr>
      <vt:lpstr>Approve TG Minutes</vt:lpstr>
      <vt:lpstr>Motion 213</vt:lpstr>
      <vt:lpstr>Motion 214 (MAC-1)</vt:lpstr>
      <vt:lpstr>Motion 215 (MAC-2)</vt:lpstr>
      <vt:lpstr>Motion 216 (MAC-3)</vt:lpstr>
      <vt:lpstr>Motion 217 (Joint)</vt:lpstr>
      <vt:lpstr>Motion 218</vt:lpstr>
      <vt:lpstr>Motions on July 19th</vt:lpstr>
      <vt:lpstr>Motion 219 (MAC-4)</vt:lpstr>
      <vt:lpstr>Motion 220 (CC36-PHY-1)</vt:lpstr>
      <vt:lpstr>Motion 221 (CC36-PHY-2)</vt:lpstr>
      <vt:lpstr>Motion 222 (CC36-PHY-3)</vt:lpstr>
      <vt:lpstr>Motion 223 (MAC-5)</vt:lpstr>
      <vt:lpstr>Motion 224</vt:lpstr>
      <vt:lpstr>Motion 225</vt:lpstr>
      <vt:lpstr>Motions on August 11th</vt:lpstr>
      <vt:lpstr>Motion 226 (MAC-1)</vt:lpstr>
      <vt:lpstr>Motion 227 (MAC-2)</vt:lpstr>
      <vt:lpstr>Motion 228 (PHY-1)</vt:lpstr>
      <vt:lpstr>Motion 229 (PHY-2)</vt:lpstr>
      <vt:lpstr>Motion 230 (Joint)</vt:lpstr>
      <vt:lpstr>Motions on August 25th</vt:lpstr>
      <vt:lpstr>Motion 231 (PHY-1)</vt:lpstr>
      <vt:lpstr>Motion 232 (PHY-2)</vt:lpstr>
      <vt:lpstr>Motion 233 (MAC-1)</vt:lpstr>
      <vt:lpstr>Motion 234 (Joint-1)</vt:lpstr>
      <vt:lpstr>Motion 235 (CAD CR)</vt:lpstr>
      <vt:lpstr>Motions on September 15th</vt:lpstr>
      <vt:lpstr>Approve TG Minutes</vt:lpstr>
      <vt:lpstr>Motion 236 (PHY-1)</vt:lpstr>
      <vt:lpstr>Motion 237 (PHY-2)</vt:lpstr>
      <vt:lpstr>Motion 238 (PHY-3)</vt:lpstr>
      <vt:lpstr>Motion 239 (MAC-1)</vt:lpstr>
      <vt:lpstr>Motion 240 (MAC-2)</vt:lpstr>
      <vt:lpstr>Motion 241 (MAC-3)</vt:lpstr>
      <vt:lpstr>Motion 242 (MAC-4)</vt:lpstr>
      <vt:lpstr>Motion 243 (Joint-1)</vt:lpstr>
      <vt:lpstr>Motion 244 (Joint-2)</vt:lpstr>
      <vt:lpstr>Motion 245 (PDT)</vt:lpstr>
      <vt:lpstr>Motion 246 (PHY-4)</vt:lpstr>
      <vt:lpstr>Motions on September 20th</vt:lpstr>
      <vt:lpstr>Motion 247 (PHY-1)</vt:lpstr>
      <vt:lpstr>Motion 248 (MAC-1)</vt:lpstr>
      <vt:lpstr>Motion 249 (Joint-1)</vt:lpstr>
      <vt:lpstr>Motion 250 (PHY-Misc-1)</vt:lpstr>
      <vt:lpstr>Motion 251 (PHY-Misc-2)</vt:lpstr>
      <vt:lpstr>Motion 252 (Joint-Misc)</vt:lpstr>
      <vt:lpstr>Motion 253</vt:lpstr>
      <vt:lpstr>Motions on October 13th</vt:lpstr>
      <vt:lpstr>Motion 254 (PHY-1)</vt:lpstr>
      <vt:lpstr>Motion 255 (MAC-1)</vt:lpstr>
      <vt:lpstr>Motion 256 (MAC-2)</vt:lpstr>
      <vt:lpstr>Motion 257 (Joint-1)</vt:lpstr>
      <vt:lpstr>Motions on NOVEMBER 10th</vt:lpstr>
      <vt:lpstr>Motion 258 (PHY-1)</vt:lpstr>
      <vt:lpstr>Motion 259 (PHY-2)</vt:lpstr>
      <vt:lpstr>Motion 260 (PHY-3)</vt:lpstr>
      <vt:lpstr>Motions on NOVEMBER 15th</vt:lpstr>
      <vt:lpstr>Approve TG Minutes</vt:lpstr>
      <vt:lpstr>Motion 261 (PHY-4)</vt:lpstr>
      <vt:lpstr>Motion 262 (MAC-1)</vt:lpstr>
      <vt:lpstr>Motion 263 (MAC-2)</vt:lpstr>
      <vt:lpstr>Motion 264 (MAC-3)</vt:lpstr>
      <vt:lpstr>Motion 265 (MAC-4)</vt:lpstr>
      <vt:lpstr>Motion 266 (Joint-1)</vt:lpstr>
      <vt:lpstr>Motion 267 (PDT)</vt:lpstr>
      <vt:lpstr>Motion 268 (PHY-Misc-1)</vt:lpstr>
      <vt:lpstr>Motion 269 (MAC-5)</vt:lpstr>
      <vt:lpstr>Motion 270 (PHY-5)</vt:lpstr>
      <vt:lpstr>Motion 271 (Joint-2)</vt:lpstr>
      <vt:lpstr>Motion 272 (Joint-3)</vt:lpstr>
      <vt:lpstr>Motion 273 (Joint-4)</vt:lpstr>
      <vt:lpstr>Motion 274</vt:lpstr>
      <vt:lpstr>Motions on DECEMBER 15th</vt:lpstr>
      <vt:lpstr>Motion 275 (MAC-1)</vt:lpstr>
      <vt:lpstr>Motion 276 (MAC-2)</vt:lpstr>
      <vt:lpstr>Motion 277 (PHY-1)</vt:lpstr>
      <vt:lpstr>Motion 278 (PHY-2)</vt:lpstr>
      <vt:lpstr>Motion 279 (PHY-3)</vt:lpstr>
      <vt:lpstr>Motion 280 (Joint-1)</vt:lpstr>
      <vt:lpstr>Motion 281 (No Consensus)</vt:lpstr>
      <vt:lpstr>Motion 282 (Withdrawal)</vt:lpstr>
      <vt:lpstr>Motion 283</vt:lpstr>
      <vt:lpstr>Motions on January 19th</vt:lpstr>
      <vt:lpstr>Approve TG Minutes</vt:lpstr>
      <vt:lpstr>Motion 284 (PHY-1)</vt:lpstr>
      <vt:lpstr>Motion 285 (PHY-2)</vt:lpstr>
      <vt:lpstr>Motion 286 (PHY-3)</vt:lpstr>
      <vt:lpstr>Motion 287 (PHY-4)</vt:lpstr>
      <vt:lpstr>Motion 288 (MAC-1)</vt:lpstr>
      <vt:lpstr>Motion 289 (MAC-2)</vt:lpstr>
      <vt:lpstr>Motion 290 (MAC-3)</vt:lpstr>
      <vt:lpstr>Motion 291 (JOINT-1)</vt:lpstr>
      <vt:lpstr>Motion 292 (PDT)</vt:lpstr>
      <vt:lpstr>Motion 293 (MAC-4)</vt:lpstr>
      <vt:lpstr>Motions on January 24th</vt:lpstr>
      <vt:lpstr>Motion 294 (JOINT-1)</vt:lpstr>
      <vt:lpstr>Motion 295 (PHY-1)</vt:lpstr>
      <vt:lpstr>Motion 296 (MAC-1)</vt:lpstr>
      <vt:lpstr>Motion 297 (MAC-2)</vt:lpstr>
      <vt:lpstr>Motion 298 (PDT)</vt:lpstr>
      <vt:lpstr>Motion 299 (JOINT-2)</vt:lpstr>
      <vt:lpstr>Motion 300</vt:lpstr>
      <vt:lpstr>Motions on March 9th</vt:lpstr>
      <vt:lpstr>Approve TG Minutes</vt:lpstr>
      <vt:lpstr>Motion 301 (ERRATA)</vt:lpstr>
      <vt:lpstr>Motion 302 (PHY-1)</vt:lpstr>
      <vt:lpstr>Motion 303 (PHY-2)</vt:lpstr>
      <vt:lpstr>Motion 304 (PHY-3)</vt:lpstr>
      <vt:lpstr>Motion 305 (MAC-1)</vt:lpstr>
      <vt:lpstr>Motion 306 (MAC-2)</vt:lpstr>
      <vt:lpstr>Motion 307 (MAC-3)</vt:lpstr>
      <vt:lpstr>Motion 308 (MAC-4)</vt:lpstr>
      <vt:lpstr>Motion 309 (MAC-5)</vt:lpstr>
      <vt:lpstr>Motion 310 (JOINT-1)</vt:lpstr>
      <vt:lpstr>Motion 311 (JOINT-2)</vt:lpstr>
      <vt:lpstr>Motion 312 (Withdrawal)</vt:lpstr>
      <vt:lpstr>Motion 313 (One CCFS)</vt:lpstr>
      <vt:lpstr>Motion 314 (Two CCFS)</vt:lpstr>
      <vt:lpstr>Motions on March 14th</vt:lpstr>
      <vt:lpstr>Motion 315 (PHY-1)</vt:lpstr>
      <vt:lpstr>Motion 316 (PHY-2)</vt:lpstr>
      <vt:lpstr>Motion 317 (MAC-1)</vt:lpstr>
      <vt:lpstr>Motion 318 (JOINT-1)</vt:lpstr>
      <vt:lpstr>Motion 319 (Withdrawal)</vt:lpstr>
      <vt:lpstr>Motion 320</vt:lpstr>
      <vt:lpstr>Motion 321</vt:lpstr>
      <vt:lpstr>Motion 322</vt:lpstr>
      <vt:lpstr>Motion 323</vt:lpstr>
      <vt:lpstr>Motion 324</vt:lpstr>
      <vt:lpstr>Motion (TGbe Timeline Update)</vt:lpstr>
      <vt:lpstr>Motion (CAD)</vt:lpstr>
      <vt:lpstr>WG LB Motion</vt:lpstr>
      <vt:lpstr>Motions on APRIL 13th</vt:lpstr>
      <vt:lpstr>Motion 325 (MAC-1)</vt:lpstr>
      <vt:lpstr>Motion 326 (MAC-2)</vt:lpstr>
      <vt:lpstr>Motion 327 (MAC-3)</vt:lpstr>
      <vt:lpstr>Motion 328 (MAC-4)</vt:lpstr>
      <vt:lpstr>Motion 329 (JOINT-1)</vt:lpstr>
      <vt:lpstr>Motion 330 (Quarantine-1)</vt:lpstr>
      <vt:lpstr>Motion 331 (Quarantine-2)</vt:lpstr>
      <vt:lpstr>Motion 332 (Quarantine-3)</vt:lpstr>
      <vt:lpstr>Motion 333 (Quarantine-4)</vt:lpstr>
      <vt:lpstr>Motion 334 (Quarantine-5)</vt:lpstr>
      <vt:lpstr>Motion 335 (Post-Q)</vt:lpstr>
      <vt:lpstr>Motion 336 (Post-Q)</vt:lpstr>
      <vt:lpstr>Motion 337 (Post-Q)</vt:lpstr>
      <vt:lpstr>Motion 338 (Post-Q)</vt:lpstr>
      <vt:lpstr>Motion 339 (Post-Q)</vt:lpstr>
      <vt:lpstr>Motion 340 (Post-Q)</vt:lpstr>
      <vt:lpstr>Motion 341 (Post-Q)</vt:lpstr>
      <vt:lpstr>Motions on APRIL 27th</vt:lpstr>
      <vt:lpstr>Motion 342 (MAC-1)</vt:lpstr>
      <vt:lpstr>Motion 343 (MAC-2)</vt:lpstr>
      <vt:lpstr>Motion 344 (JOINT-1)</vt:lpstr>
      <vt:lpstr>Motion 345</vt:lpstr>
      <vt:lpstr>Motion 346 (Quarantine-1)</vt:lpstr>
      <vt:lpstr>Motion 347 (Quarantine-2)</vt:lpstr>
      <vt:lpstr>Motion 348 (Quarantine-3)</vt:lpstr>
      <vt:lpstr>Motion 349 (Quarantine-4)</vt:lpstr>
      <vt:lpstr>Motion 350 (Post-Q)</vt:lpstr>
      <vt:lpstr>Motion 351 (Post-Q)</vt:lpstr>
      <vt:lpstr>Motion 352 (Post-Q)</vt:lpstr>
      <vt:lpstr>Motion 353 (Post-Q)</vt:lpstr>
      <vt:lpstr>Motion 354 (Post-Q)</vt:lpstr>
      <vt:lpstr>Motion 355 (Post-Q)</vt:lpstr>
      <vt:lpstr>Motion 356 (Post-Q)</vt:lpstr>
      <vt:lpstr>Motion 357 (Post-Q)</vt:lpstr>
      <vt:lpstr>Motion 358 (Post-Q)</vt:lpstr>
      <vt:lpstr>Motions on May 10th</vt:lpstr>
      <vt:lpstr>Motion 359</vt:lpstr>
      <vt:lpstr>Motion 360</vt:lpstr>
      <vt:lpstr>Motion 361</vt:lpstr>
      <vt:lpstr>Motion 362</vt:lpstr>
      <vt:lpstr>Motion 363</vt:lpstr>
      <vt:lpstr>Motion 364</vt:lpstr>
      <vt:lpstr>Motions on May 11th</vt:lpstr>
      <vt:lpstr>Approve TG Minutes</vt:lpstr>
      <vt:lpstr>Officer Election Overview</vt:lpstr>
      <vt:lpstr>Confirm TGbe Secretary</vt:lpstr>
      <vt:lpstr>Confirm TGbe Vice Chairs</vt:lpstr>
      <vt:lpstr>Motion 365 (MAC-1)</vt:lpstr>
      <vt:lpstr>Motion 366 (MAC-2)</vt:lpstr>
      <vt:lpstr>Motion 367 (MAC-3)</vt:lpstr>
      <vt:lpstr>Motion 368 (Joint-1)</vt:lpstr>
      <vt:lpstr>Motion 369 (PDT)</vt:lpstr>
      <vt:lpstr>Motion 370 (Remnant-1)</vt:lpstr>
      <vt:lpstr>Motion 371 (Withdrawal)</vt:lpstr>
      <vt:lpstr>Motion 372 (Quarantine-1)</vt:lpstr>
      <vt:lpstr>Motion 373 (Quarantine-2)</vt:lpstr>
      <vt:lpstr>Motion 374 (Quarantine-3)</vt:lpstr>
      <vt:lpstr>Motion 375 (Post-Q)</vt:lpstr>
      <vt:lpstr>Motion 376 (Post-Q)</vt:lpstr>
      <vt:lpstr>Motion 377 (Post-Q)</vt:lpstr>
      <vt:lpstr>Motion 377 (Post-Q)</vt:lpstr>
      <vt:lpstr>Motion 378 (Post-Q)</vt:lpstr>
      <vt:lpstr>Motions on May 12th</vt:lpstr>
      <vt:lpstr>Motion 379 (MAC-1)</vt:lpstr>
      <vt:lpstr>Motion 380 (Quarantine-1)</vt:lpstr>
      <vt:lpstr>Motion 381 (Quarantine-2)</vt:lpstr>
      <vt:lpstr>PowerPoint Presentation</vt:lpstr>
      <vt:lpstr>Motions on May 16th</vt:lpstr>
      <vt:lpstr>Ad-hoc?</vt:lpstr>
      <vt:lpstr>Timeline</vt:lpstr>
      <vt:lpstr>Motion A</vt:lpstr>
      <vt:lpstr>Motion 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2328</cp:revision>
  <cp:lastPrinted>1601-01-01T00:00:00Z</cp:lastPrinted>
  <dcterms:created xsi:type="dcterms:W3CDTF">2017-01-26T15:28:16Z</dcterms:created>
  <dcterms:modified xsi:type="dcterms:W3CDTF">2022-05-11T21:56:11Z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